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9F3F0-BC6B-472A-A743-AEDE274F986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827BAA6-50D4-44BB-890C-3E5BEADEE1CD}">
      <dgm:prSet/>
      <dgm:spPr/>
      <dgm:t>
        <a:bodyPr/>
        <a:lstStyle/>
        <a:p>
          <a:r>
            <a:rPr lang="nl-NL" dirty="0"/>
            <a:t>1. Saludar/begroeten</a:t>
          </a:r>
          <a:endParaRPr lang="en-US" dirty="0"/>
        </a:p>
      </dgm:t>
    </dgm:pt>
    <dgm:pt modelId="{B5074201-FF96-4544-90FF-05BBBB364F3D}" type="parTrans" cxnId="{C3190E11-A066-4EB0-AD03-95442C6FE9CA}">
      <dgm:prSet/>
      <dgm:spPr/>
      <dgm:t>
        <a:bodyPr/>
        <a:lstStyle/>
        <a:p>
          <a:endParaRPr lang="en-US"/>
        </a:p>
      </dgm:t>
    </dgm:pt>
    <dgm:pt modelId="{0729B2D6-00ED-4E88-ABB1-65B6F197517E}" type="sibTrans" cxnId="{C3190E11-A066-4EB0-AD03-95442C6FE9CA}">
      <dgm:prSet/>
      <dgm:spPr/>
      <dgm:t>
        <a:bodyPr/>
        <a:lstStyle/>
        <a:p>
          <a:endParaRPr lang="en-US"/>
        </a:p>
      </dgm:t>
    </dgm:pt>
    <dgm:pt modelId="{3A5DFE09-375E-48CD-95B5-94DD468847AF}">
      <dgm:prSet/>
      <dgm:spPr/>
      <dgm:t>
        <a:bodyPr/>
        <a:lstStyle/>
        <a:p>
          <a:r>
            <a:rPr lang="nl-NL" dirty="0"/>
            <a:t>2. Presentarnos/jezelf voorstellen</a:t>
          </a:r>
          <a:endParaRPr lang="en-US" dirty="0"/>
        </a:p>
      </dgm:t>
    </dgm:pt>
    <dgm:pt modelId="{3BF1B016-8430-469D-813B-22D8131021EA}" type="parTrans" cxnId="{70FCFA83-4900-4055-AFF3-2F1ED749522A}">
      <dgm:prSet/>
      <dgm:spPr/>
      <dgm:t>
        <a:bodyPr/>
        <a:lstStyle/>
        <a:p>
          <a:endParaRPr lang="en-US"/>
        </a:p>
      </dgm:t>
    </dgm:pt>
    <dgm:pt modelId="{B96EB573-BAE2-46D3-BBC3-16E5104B27D2}" type="sibTrans" cxnId="{70FCFA83-4900-4055-AFF3-2F1ED749522A}">
      <dgm:prSet/>
      <dgm:spPr/>
      <dgm:t>
        <a:bodyPr/>
        <a:lstStyle/>
        <a:p>
          <a:endParaRPr lang="en-US"/>
        </a:p>
      </dgm:t>
    </dgm:pt>
    <dgm:pt modelId="{EE598C6A-832A-4A36-AB9B-0D1FF7FB3938}">
      <dgm:prSet/>
      <dgm:spPr/>
      <dgm:t>
        <a:bodyPr/>
        <a:lstStyle/>
        <a:p>
          <a:r>
            <a:rPr lang="nl-NL" dirty="0"/>
            <a:t>3. Despedirnos/afscheid nemen</a:t>
          </a:r>
          <a:endParaRPr lang="en-US" dirty="0"/>
        </a:p>
      </dgm:t>
    </dgm:pt>
    <dgm:pt modelId="{98D3EA3F-F391-477C-9D03-BFB930ED0606}" type="parTrans" cxnId="{54871B34-5956-4BA9-A2A6-44329EC1A3A8}">
      <dgm:prSet/>
      <dgm:spPr/>
      <dgm:t>
        <a:bodyPr/>
        <a:lstStyle/>
        <a:p>
          <a:endParaRPr lang="en-US"/>
        </a:p>
      </dgm:t>
    </dgm:pt>
    <dgm:pt modelId="{CA618EDF-B8C3-4A7A-A8F1-53C8F7265491}" type="sibTrans" cxnId="{54871B34-5956-4BA9-A2A6-44329EC1A3A8}">
      <dgm:prSet/>
      <dgm:spPr/>
      <dgm:t>
        <a:bodyPr/>
        <a:lstStyle/>
        <a:p>
          <a:endParaRPr lang="en-US"/>
        </a:p>
      </dgm:t>
    </dgm:pt>
    <dgm:pt modelId="{55088382-821F-44E0-BEED-B57405F5DE91}" type="pres">
      <dgm:prSet presAssocID="{48A9F3F0-BC6B-472A-A743-AEDE274F9869}" presName="linear" presStyleCnt="0">
        <dgm:presLayoutVars>
          <dgm:animLvl val="lvl"/>
          <dgm:resizeHandles val="exact"/>
        </dgm:presLayoutVars>
      </dgm:prSet>
      <dgm:spPr/>
    </dgm:pt>
    <dgm:pt modelId="{FEDD98E1-168E-4461-88E0-879B52197ED0}" type="pres">
      <dgm:prSet presAssocID="{1827BAA6-50D4-44BB-890C-3E5BEADEE1C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29390CA-F114-49B8-BF4B-337EE50A4987}" type="pres">
      <dgm:prSet presAssocID="{0729B2D6-00ED-4E88-ABB1-65B6F197517E}" presName="spacer" presStyleCnt="0"/>
      <dgm:spPr/>
    </dgm:pt>
    <dgm:pt modelId="{CCA1A78E-CB6B-4D7E-8792-1ECA40C3266E}" type="pres">
      <dgm:prSet presAssocID="{3A5DFE09-375E-48CD-95B5-94DD468847A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70CBFA1-9D46-49DF-BE79-67F7F327B874}" type="pres">
      <dgm:prSet presAssocID="{B96EB573-BAE2-46D3-BBC3-16E5104B27D2}" presName="spacer" presStyleCnt="0"/>
      <dgm:spPr/>
    </dgm:pt>
    <dgm:pt modelId="{6E2DCAC3-4F39-4C2A-BEA1-D320BBC30084}" type="pres">
      <dgm:prSet presAssocID="{EE598C6A-832A-4A36-AB9B-0D1FF7FB393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F835305-FCB0-4472-87A0-759D446AC781}" type="presOf" srcId="{EE598C6A-832A-4A36-AB9B-0D1FF7FB3938}" destId="{6E2DCAC3-4F39-4C2A-BEA1-D320BBC30084}" srcOrd="0" destOrd="0" presId="urn:microsoft.com/office/officeart/2005/8/layout/vList2"/>
    <dgm:cxn modelId="{C3190E11-A066-4EB0-AD03-95442C6FE9CA}" srcId="{48A9F3F0-BC6B-472A-A743-AEDE274F9869}" destId="{1827BAA6-50D4-44BB-890C-3E5BEADEE1CD}" srcOrd="0" destOrd="0" parTransId="{B5074201-FF96-4544-90FF-05BBBB364F3D}" sibTransId="{0729B2D6-00ED-4E88-ABB1-65B6F197517E}"/>
    <dgm:cxn modelId="{54871B34-5956-4BA9-A2A6-44329EC1A3A8}" srcId="{48A9F3F0-BC6B-472A-A743-AEDE274F9869}" destId="{EE598C6A-832A-4A36-AB9B-0D1FF7FB3938}" srcOrd="2" destOrd="0" parTransId="{98D3EA3F-F391-477C-9D03-BFB930ED0606}" sibTransId="{CA618EDF-B8C3-4A7A-A8F1-53C8F7265491}"/>
    <dgm:cxn modelId="{D9B35B6D-A0F7-456B-B7C8-AD0396AF03A2}" type="presOf" srcId="{3A5DFE09-375E-48CD-95B5-94DD468847AF}" destId="{CCA1A78E-CB6B-4D7E-8792-1ECA40C3266E}" srcOrd="0" destOrd="0" presId="urn:microsoft.com/office/officeart/2005/8/layout/vList2"/>
    <dgm:cxn modelId="{70FCFA83-4900-4055-AFF3-2F1ED749522A}" srcId="{48A9F3F0-BC6B-472A-A743-AEDE274F9869}" destId="{3A5DFE09-375E-48CD-95B5-94DD468847AF}" srcOrd="1" destOrd="0" parTransId="{3BF1B016-8430-469D-813B-22D8131021EA}" sibTransId="{B96EB573-BAE2-46D3-BBC3-16E5104B27D2}"/>
    <dgm:cxn modelId="{2ACD1EB9-F3F7-4FE7-8BB4-0E51CA059E03}" type="presOf" srcId="{1827BAA6-50D4-44BB-890C-3E5BEADEE1CD}" destId="{FEDD98E1-168E-4461-88E0-879B52197ED0}" srcOrd="0" destOrd="0" presId="urn:microsoft.com/office/officeart/2005/8/layout/vList2"/>
    <dgm:cxn modelId="{63FA4FC4-8432-45C4-BF0E-1F31B89C129F}" type="presOf" srcId="{48A9F3F0-BC6B-472A-A743-AEDE274F9869}" destId="{55088382-821F-44E0-BEED-B57405F5DE91}" srcOrd="0" destOrd="0" presId="urn:microsoft.com/office/officeart/2005/8/layout/vList2"/>
    <dgm:cxn modelId="{12E31B76-258F-4090-8699-0423E7647A87}" type="presParOf" srcId="{55088382-821F-44E0-BEED-B57405F5DE91}" destId="{FEDD98E1-168E-4461-88E0-879B52197ED0}" srcOrd="0" destOrd="0" presId="urn:microsoft.com/office/officeart/2005/8/layout/vList2"/>
    <dgm:cxn modelId="{CA69336F-3BD8-4E01-8B86-95A0E3BEF740}" type="presParOf" srcId="{55088382-821F-44E0-BEED-B57405F5DE91}" destId="{929390CA-F114-49B8-BF4B-337EE50A4987}" srcOrd="1" destOrd="0" presId="urn:microsoft.com/office/officeart/2005/8/layout/vList2"/>
    <dgm:cxn modelId="{03781263-876A-4DCA-8B4A-1E31E88DC65E}" type="presParOf" srcId="{55088382-821F-44E0-BEED-B57405F5DE91}" destId="{CCA1A78E-CB6B-4D7E-8792-1ECA40C3266E}" srcOrd="2" destOrd="0" presId="urn:microsoft.com/office/officeart/2005/8/layout/vList2"/>
    <dgm:cxn modelId="{902C1960-728C-4704-B5BB-AE0BC15DAA4C}" type="presParOf" srcId="{55088382-821F-44E0-BEED-B57405F5DE91}" destId="{070CBFA1-9D46-49DF-BE79-67F7F327B874}" srcOrd="3" destOrd="0" presId="urn:microsoft.com/office/officeart/2005/8/layout/vList2"/>
    <dgm:cxn modelId="{60B7D8E7-128C-4D46-9694-311537A4CA4A}" type="presParOf" srcId="{55088382-821F-44E0-BEED-B57405F5DE91}" destId="{6E2DCAC3-4F39-4C2A-BEA1-D320BBC3008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D98E1-168E-4461-88E0-879B52197ED0}">
      <dsp:nvSpPr>
        <dsp:cNvPr id="0" name=""/>
        <dsp:cNvSpPr/>
      </dsp:nvSpPr>
      <dsp:spPr>
        <a:xfrm>
          <a:off x="0" y="3763"/>
          <a:ext cx="6263640" cy="174790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 dirty="0"/>
            <a:t>1. Saludar/begroeten</a:t>
          </a:r>
          <a:endParaRPr lang="en-US" sz="4400" kern="1200" dirty="0"/>
        </a:p>
      </dsp:txBody>
      <dsp:txXfrm>
        <a:off x="85326" y="89089"/>
        <a:ext cx="6092988" cy="1577254"/>
      </dsp:txXfrm>
    </dsp:sp>
    <dsp:sp modelId="{CCA1A78E-CB6B-4D7E-8792-1ECA40C3266E}">
      <dsp:nvSpPr>
        <dsp:cNvPr id="0" name=""/>
        <dsp:cNvSpPr/>
      </dsp:nvSpPr>
      <dsp:spPr>
        <a:xfrm>
          <a:off x="0" y="1878390"/>
          <a:ext cx="6263640" cy="1747906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 dirty="0"/>
            <a:t>2. Presentarnos/jezelf voorstellen</a:t>
          </a:r>
          <a:endParaRPr lang="en-US" sz="4400" kern="1200" dirty="0"/>
        </a:p>
      </dsp:txBody>
      <dsp:txXfrm>
        <a:off x="85326" y="1963716"/>
        <a:ext cx="6092988" cy="1577254"/>
      </dsp:txXfrm>
    </dsp:sp>
    <dsp:sp modelId="{6E2DCAC3-4F39-4C2A-BEA1-D320BBC30084}">
      <dsp:nvSpPr>
        <dsp:cNvPr id="0" name=""/>
        <dsp:cNvSpPr/>
      </dsp:nvSpPr>
      <dsp:spPr>
        <a:xfrm>
          <a:off x="0" y="3753017"/>
          <a:ext cx="6263640" cy="174790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 dirty="0"/>
            <a:t>3. Despedirnos/afscheid nemen</a:t>
          </a:r>
          <a:endParaRPr lang="en-US" sz="4400" kern="1200" dirty="0"/>
        </a:p>
      </dsp:txBody>
      <dsp:txXfrm>
        <a:off x="85326" y="3838343"/>
        <a:ext cx="6092988" cy="1577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28A30-72F1-41A9-9A8F-1401FEC46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3540AFA-4C53-484C-A8C3-700248409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A76764-78AA-4071-95CA-DAA28AE3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4F9E84-486B-4FF0-8A7A-08316061A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C183AF-83E4-4C83-9B73-FB9B43A2C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20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FFFB0-614F-44E5-84CC-B67C69B6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0008E69-F7AC-4DD8-8FED-4EC574294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289A13-B936-4E99-822D-897055DE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40594D-BB4E-4C32-824A-B7FB15F09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33D7A3-F57B-4513-8E13-ED5343E83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32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552E569-2A62-4F84-A034-4EB364B97C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FD60E08-7C67-4E5F-8D8A-4B438FFE2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560862-2386-4A0E-9635-654C7FA4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2A5211-7B1B-463B-8706-410A35DD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1A156D-CC4E-4BE3-92DD-4ADCE896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77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F94FCA-B29D-40BB-8819-67B4324A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71D012-2A59-4F36-B898-9C9164BE2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3FD602-1AAA-4ABF-A9DC-E4A05C07B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BACAFE-DDFE-41E8-B5C6-AD1A31B4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D106A0-AD07-4E16-8537-46F07A2B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14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62C5A-3679-41F7-9C50-D71C0E222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C356836-DF3A-401A-8D52-3DE09C1D9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EB48DB-B663-4E03-8EF4-3E8AED030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E42101-6660-4CC2-B46E-615E3291C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468E43-98CA-40FB-86FA-4C64794D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8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A1AD9-76D0-4490-A2C4-69B613FF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C66A73-99D4-4ABB-9717-D08CF1DD3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A2DDD5-4D39-41A1-8159-CD923D8C0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5D8BE3-2144-4D7F-8120-D5A1F9FF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02E93D-8ED8-4F43-9E31-671FD02A4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5FF136B-997E-44C1-8071-4F3FCA1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1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C66EE-C727-49A2-96CD-1AC7A3296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B47A3C-B065-4718-A597-FF992D90B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33C9FF2-5FD0-46A4-8CF9-9EB432B05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D7FA973-A15B-479A-8D1B-11E189014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7EA7AB6-125D-4D59-982B-B2C520553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4774F6E-502A-4389-AF50-AFA8841A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584E564-E7D8-43BD-992C-E649C235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5BE4928-FF31-4D7C-8614-74BA877F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32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D143D-0EF5-41C3-8D3B-D5085ED4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EE0F540-7C6A-47B1-A661-072B9F8E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D0799B-7842-4143-BDF2-5187244E8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35DF93-CA24-4B0B-95AA-5E5A04B5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6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2C74969-AC50-47D1-921B-D453CFBF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44E9CEF-F1C6-4883-8503-D0A43AA9E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4984E0D-3AE6-4CD8-A398-332C2CC1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412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0E93D-DA9C-4655-BCED-55A59346B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738EC9-A6BF-4DD7-83CD-A73C6421C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6684F80-2CD7-4C55-AD7E-E98632892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8C9CB1-D0CD-4706-9EBC-F455E9C25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B24400-5FA7-48C1-BB47-AF100742D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0008EB0-0CC5-440A-ACB2-583D1466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222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1D3B9-A996-4385-BFFF-D3AEC4862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DA5ABE3-F452-41F3-A577-802902D0E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3A35DEA-0ED1-43B4-8D0D-FDB71E63E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226DD6-6382-437F-B888-64AD1FC0F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10AFFA-3D2C-4CC3-899F-EF7D44A5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554F53-0FAC-46F7-9256-3A8045F48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294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A06DF31-91D1-4020-AB00-6B65EF2CE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1ECDC6-CDED-4232-9D82-CBECFFB92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8A6731-6C32-4C0F-98FB-3247DE5BD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538D31-2214-464B-A0C1-FE1E1C54E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EA140C-076B-43BD-948B-AC2BB3D89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41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ta previa de imagen">
            <a:extLst>
              <a:ext uri="{FF2B5EF4-FFF2-40B4-BE49-F238E27FC236}">
                <a16:creationId xmlns:a16="http://schemas.microsoft.com/office/drawing/2014/main" id="{4D150869-CBDF-487F-81D7-B1AF90E1C3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93" b="15957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52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D99B14-99AD-4457-8A32-807D51FF1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5600" b="1" dirty="0">
                <a:solidFill>
                  <a:schemeClr val="bg1"/>
                </a:solidFill>
              </a:rPr>
              <a:t>¿Qué vamos a aprender hoy?</a:t>
            </a:r>
            <a:br>
              <a:rPr lang="nl-NL" sz="56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Wat gaan we vandaag leren?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0BC24D1-C98B-4E56-98B2-57E909F6B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33528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236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1. </a:t>
            </a:r>
            <a:r>
              <a:rPr lang="nl-NL" dirty="0" err="1">
                <a:solidFill>
                  <a:schemeClr val="accent1"/>
                </a:solidFill>
              </a:rPr>
              <a:t>Saludar</a:t>
            </a:r>
            <a:r>
              <a:rPr lang="nl-NL" dirty="0">
                <a:solidFill>
                  <a:schemeClr val="accent1"/>
                </a:solidFill>
              </a:rPr>
              <a:t> (begroeten)</a:t>
            </a:r>
          </a:p>
        </p:txBody>
      </p:sp>
      <p:graphicFrame>
        <p:nvGraphicFramePr>
          <p:cNvPr id="8" name="Tijdelijke aanduiding voor inhoud 7">
            <a:extLst>
              <a:ext uri="{FF2B5EF4-FFF2-40B4-BE49-F238E27FC236}">
                <a16:creationId xmlns:a16="http://schemas.microsoft.com/office/drawing/2014/main" id="{E4E48CF4-6B2D-4D41-90D8-D54F88E57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6929989"/>
              </p:ext>
            </p:extLst>
          </p:nvPr>
        </p:nvGraphicFramePr>
        <p:xfrm>
          <a:off x="1447800" y="1971040"/>
          <a:ext cx="8956040" cy="361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81974">
                  <a:extLst>
                    <a:ext uri="{9D8B030D-6E8A-4147-A177-3AD203B41FA5}">
                      <a16:colId xmlns:a16="http://schemas.microsoft.com/office/drawing/2014/main" val="2996319174"/>
                    </a:ext>
                  </a:extLst>
                </a:gridCol>
                <a:gridCol w="4474066">
                  <a:extLst>
                    <a:ext uri="{9D8B030D-6E8A-4147-A177-3AD203B41FA5}">
                      <a16:colId xmlns:a16="http://schemas.microsoft.com/office/drawing/2014/main" val="1079438488"/>
                    </a:ext>
                  </a:extLst>
                </a:gridCol>
              </a:tblGrid>
              <a:tr h="7233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>
                          <a:effectLst/>
                        </a:rPr>
                        <a:t>Español: Spaans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>
                          <a:effectLst/>
                        </a:rPr>
                        <a:t>Holandés: Nederlands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472395"/>
                  </a:ext>
                </a:extLst>
              </a:tr>
              <a:tr h="72339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nl-NL" sz="2400" dirty="0">
                          <a:effectLst/>
                        </a:rPr>
                        <a:t>Hola (ola)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>
                          <a:effectLst/>
                        </a:rPr>
                        <a:t>hallo/ hoi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9850530"/>
                  </a:ext>
                </a:extLst>
              </a:tr>
              <a:tr h="72339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400" dirty="0">
                          <a:effectLst/>
                        </a:rPr>
                        <a:t>2.  Buenos días 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  <a:effectLst/>
                        </a:rPr>
                        <a:t>(boeenos díeas)</a:t>
                      </a:r>
                      <a:endParaRPr lang="nl-NL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>
                          <a:effectLst/>
                        </a:rPr>
                        <a:t>Goedemorgen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6514840"/>
                  </a:ext>
                </a:extLst>
              </a:tr>
              <a:tr h="72339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400" dirty="0">
                          <a:effectLst/>
                        </a:rPr>
                        <a:t>3.  Buenas tardes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>
                          <a:effectLst/>
                        </a:rPr>
                        <a:t>Goedemiddag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2279769"/>
                  </a:ext>
                </a:extLst>
              </a:tr>
              <a:tr h="72339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400" dirty="0">
                          <a:effectLst/>
                        </a:rPr>
                        <a:t>4.  Buenas noches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400" dirty="0">
                          <a:effectLst/>
                        </a:rPr>
                        <a:t>goedenavond/ nacht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0717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89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776A20-1EA7-465D-954B-4360F9941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>
                <a:solidFill>
                  <a:schemeClr val="accent1"/>
                </a:solidFill>
              </a:rPr>
              <a:t>¿Cuándo usamos cada saludo?</a:t>
            </a:r>
            <a:br>
              <a:rPr lang="nl-NL" dirty="0">
                <a:solidFill>
                  <a:schemeClr val="accent1"/>
                </a:solidFill>
              </a:rPr>
            </a:br>
            <a:r>
              <a:rPr lang="nl-NL" sz="2000" dirty="0">
                <a:solidFill>
                  <a:schemeClr val="accent1"/>
                </a:solidFill>
              </a:rPr>
              <a:t>Wanner gebruiken we elke groet</a:t>
            </a:r>
            <a:br>
              <a:rPr lang="nl-NL" dirty="0"/>
            </a:br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EE3A218-FD0F-42F2-B787-A67509CF8F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039" y="2540000"/>
            <a:ext cx="10598761" cy="2899835"/>
          </a:xfrm>
        </p:spPr>
      </p:pic>
    </p:spTree>
    <p:extLst>
      <p:ext uri="{BB962C8B-B14F-4D97-AF65-F5344CB8AC3E}">
        <p14:creationId xmlns:p14="http://schemas.microsoft.com/office/powerpoint/2010/main" val="110196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2E961-5581-4D19-A150-D8AFC199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2. </a:t>
            </a:r>
            <a:r>
              <a:rPr lang="nl-NL" dirty="0" err="1">
                <a:solidFill>
                  <a:schemeClr val="accent1"/>
                </a:solidFill>
              </a:rPr>
              <a:t>Presentarnos</a:t>
            </a:r>
            <a:r>
              <a:rPr lang="nl-NL" dirty="0">
                <a:solidFill>
                  <a:schemeClr val="accent1"/>
                </a:solidFill>
              </a:rPr>
              <a:t> (jezelf voorstellen)</a:t>
            </a:r>
            <a:br>
              <a:rPr lang="nl-NL" dirty="0"/>
            </a:br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0678711-5541-46F7-B117-2F2661B5E8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4320" y="1536186"/>
            <a:ext cx="2969785" cy="4956689"/>
          </a:xfrm>
        </p:spPr>
      </p:pic>
    </p:spTree>
    <p:extLst>
      <p:ext uri="{BB962C8B-B14F-4D97-AF65-F5344CB8AC3E}">
        <p14:creationId xmlns:p14="http://schemas.microsoft.com/office/powerpoint/2010/main" val="1593340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2E961-5581-4D19-A150-D8AFC199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Presentarnos (jezelf voorstellen)</a:t>
            </a:r>
            <a:br>
              <a:rPr lang="nl-NL" dirty="0"/>
            </a:br>
            <a:endParaRPr lang="nl-NL" dirty="0"/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7E6AF115-5E19-489F-BC78-A38CBA232B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910155"/>
              </p:ext>
            </p:extLst>
          </p:nvPr>
        </p:nvGraphicFramePr>
        <p:xfrm>
          <a:off x="1645920" y="1778000"/>
          <a:ext cx="9032240" cy="4300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3097">
                  <a:extLst>
                    <a:ext uri="{9D8B030D-6E8A-4147-A177-3AD203B41FA5}">
                      <a16:colId xmlns:a16="http://schemas.microsoft.com/office/drawing/2014/main" val="3431007361"/>
                    </a:ext>
                  </a:extLst>
                </a:gridCol>
                <a:gridCol w="4509143">
                  <a:extLst>
                    <a:ext uri="{9D8B030D-6E8A-4147-A177-3AD203B41FA5}">
                      <a16:colId xmlns:a16="http://schemas.microsoft.com/office/drawing/2014/main" val="2818622536"/>
                    </a:ext>
                  </a:extLst>
                </a:gridCol>
              </a:tblGrid>
              <a:tr h="523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effectLst/>
                        </a:rPr>
                        <a:t>Español: Spaans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effectLst/>
                        </a:rPr>
                        <a:t>Holandés: Nederlands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6023712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nl-NL" sz="2000">
                          <a:effectLst/>
                        </a:rPr>
                        <a:t>¿Qué tal? (ke taal)	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effectLst/>
                        </a:rPr>
                        <a:t>hoe gaat het?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888990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000" dirty="0">
                          <a:effectLst/>
                        </a:rPr>
                        <a:t>2.   Estoy bien (bieën)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effectLst/>
                        </a:rPr>
                        <a:t>met mij gaat het goed.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0886640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000" dirty="0">
                          <a:effectLst/>
                        </a:rPr>
                        <a:t>3.   ¿ Y tú (toe)?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effectLst/>
                        </a:rPr>
                        <a:t>en jij?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47491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000" dirty="0">
                          <a:effectLst/>
                        </a:rPr>
                        <a:t>4.   Fenomenal, gracias.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effectLst/>
                        </a:rPr>
                        <a:t>Geweldig, bedankt.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967062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000" dirty="0">
                          <a:effectLst/>
                        </a:rPr>
                        <a:t>5.   ¿Cómo te llamas?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effectLst/>
                        </a:rPr>
                        <a:t>Hoe heet je?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2619074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000" dirty="0">
                          <a:effectLst/>
                        </a:rPr>
                        <a:t>6.   Me llamo </a:t>
                      </a:r>
                      <a:r>
                        <a:rPr lang="nl-NL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(me djamo)</a:t>
                      </a:r>
                      <a:r>
                        <a:rPr lang="nl-NL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nl-NL" sz="2000" dirty="0">
                          <a:effectLst/>
                        </a:rPr>
                        <a:t>Maria, encantada, ¿y tú?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000">
                          <a:effectLst/>
                        </a:rPr>
                        <a:t>Ik heet Maria, aangenaam. ¿En jij?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7348703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000" dirty="0">
                          <a:effectLst/>
                        </a:rPr>
                        <a:t>7.   Yo soy Rosa, mucho gusto.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000" dirty="0">
                          <a:effectLst/>
                        </a:rPr>
                        <a:t>Ik ben Rosa, aangenaam.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4205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03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C19F8-873B-4AD9-83E2-F67ED463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3. </a:t>
            </a:r>
            <a:r>
              <a:rPr lang="nl-NL" dirty="0" err="1">
                <a:solidFill>
                  <a:schemeClr val="accent1"/>
                </a:solidFill>
              </a:rPr>
              <a:t>Desperdirnos</a:t>
            </a:r>
            <a:r>
              <a:rPr lang="nl-NL" dirty="0">
                <a:solidFill>
                  <a:schemeClr val="accent1"/>
                </a:solidFill>
              </a:rPr>
              <a:t> (afscheid nemen)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9D0E7E6A-ED3F-4267-A45E-41F26DC25E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564304"/>
              </p:ext>
            </p:extLst>
          </p:nvPr>
        </p:nvGraphicFramePr>
        <p:xfrm>
          <a:off x="1076960" y="2001520"/>
          <a:ext cx="7896225" cy="2344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4212">
                  <a:extLst>
                    <a:ext uri="{9D8B030D-6E8A-4147-A177-3AD203B41FA5}">
                      <a16:colId xmlns:a16="http://schemas.microsoft.com/office/drawing/2014/main" val="4074177323"/>
                    </a:ext>
                  </a:extLst>
                </a:gridCol>
                <a:gridCol w="3942013">
                  <a:extLst>
                    <a:ext uri="{9D8B030D-6E8A-4147-A177-3AD203B41FA5}">
                      <a16:colId xmlns:a16="http://schemas.microsoft.com/office/drawing/2014/main" val="1692821870"/>
                    </a:ext>
                  </a:extLst>
                </a:gridCol>
              </a:tblGrid>
              <a:tr h="586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800">
                          <a:effectLst/>
                        </a:rPr>
                        <a:t>Español: Spaans</a:t>
                      </a:r>
                      <a:endParaRPr lang="nl-NL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800">
                          <a:effectLst/>
                        </a:rPr>
                        <a:t>Holandés: Nederlands</a:t>
                      </a:r>
                      <a:endParaRPr lang="nl-NL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9649523"/>
                  </a:ext>
                </a:extLst>
              </a:tr>
              <a:tr h="58620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ES" sz="2800">
                          <a:effectLst/>
                        </a:rPr>
                        <a:t>Adiós </a:t>
                      </a:r>
                      <a:r>
                        <a:rPr lang="nl-NL" sz="2800">
                          <a:effectLst/>
                        </a:rPr>
                        <a:t>	</a:t>
                      </a:r>
                      <a:endParaRPr lang="nl-NL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800">
                          <a:effectLst/>
                        </a:rPr>
                        <a:t>doei</a:t>
                      </a:r>
                      <a:endParaRPr lang="nl-NL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841173"/>
                  </a:ext>
                </a:extLst>
              </a:tr>
              <a:tr h="58620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800" dirty="0">
                          <a:effectLst/>
                        </a:rPr>
                        <a:t>2. Hasta pronto</a:t>
                      </a:r>
                      <a:endParaRPr lang="nl-NL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800" dirty="0">
                          <a:effectLst/>
                        </a:rPr>
                        <a:t>tot gauw</a:t>
                      </a: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8331283"/>
                  </a:ext>
                </a:extLst>
              </a:tr>
              <a:tr h="58620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nl-NL" sz="2800" dirty="0">
                          <a:effectLst/>
                        </a:rPr>
                        <a:t>3. Hasta luego</a:t>
                      </a:r>
                      <a:endParaRPr lang="nl-NL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2800" dirty="0">
                          <a:effectLst/>
                        </a:rPr>
                        <a:t>tot ziens</a:t>
                      </a: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7460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561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53B48-8C9B-4286-8AF0-9C61AEFC6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¿Qué hemos aprendido hoy?</a:t>
            </a:r>
            <a:br>
              <a:rPr lang="nl-NL" dirty="0">
                <a:solidFill>
                  <a:schemeClr val="accent1"/>
                </a:solidFill>
              </a:rPr>
            </a:br>
            <a:r>
              <a:rPr lang="nl-NL" sz="2000" dirty="0">
                <a:solidFill>
                  <a:schemeClr val="accent1"/>
                </a:solidFill>
              </a:rPr>
              <a:t>Wat hebben we vandaag geleerd</a:t>
            </a:r>
            <a:endParaRPr lang="nl-NL" dirty="0">
              <a:solidFill>
                <a:schemeClr val="accent1"/>
              </a:solidFill>
            </a:endParaRP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B26D8DB9-97FC-44FC-B243-1236D3D859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17480"/>
            <a:ext cx="10515600" cy="3967627"/>
          </a:xfrm>
        </p:spPr>
      </p:pic>
    </p:spTree>
    <p:extLst>
      <p:ext uri="{BB962C8B-B14F-4D97-AF65-F5344CB8AC3E}">
        <p14:creationId xmlns:p14="http://schemas.microsoft.com/office/powerpoint/2010/main" val="393186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864826-A331-4A31-BAA1-A12163A1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¡Hasta pronto!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8C0470B-5494-4A9C-A3D3-77644C3A51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7394" y="1825625"/>
            <a:ext cx="3217212" cy="4351338"/>
          </a:xfrm>
        </p:spPr>
      </p:pic>
    </p:spTree>
    <p:extLst>
      <p:ext uri="{BB962C8B-B14F-4D97-AF65-F5344CB8AC3E}">
        <p14:creationId xmlns:p14="http://schemas.microsoft.com/office/powerpoint/2010/main" val="16522639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</TotalTime>
  <Words>248</Words>
  <Application>Microsoft Office PowerPoint</Application>
  <PresentationFormat>Breedbeeld</PresentationFormat>
  <Paragraphs>45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¿Qué vamos a aprender hoy? Wat gaan we vandaag leren?</vt:lpstr>
      <vt:lpstr>1. Saludar (begroeten)</vt:lpstr>
      <vt:lpstr> ¿Cuándo usamos cada saludo? Wanner gebruiken we elke groet </vt:lpstr>
      <vt:lpstr>2. Presentarnos (jezelf voorstellen) </vt:lpstr>
      <vt:lpstr>Presentarnos (jezelf voorstellen) </vt:lpstr>
      <vt:lpstr>3. Desperdirnos (afscheid nemen)</vt:lpstr>
      <vt:lpstr>¿Qué hemos aprendido hoy? Wat hebben we vandaag geleerd</vt:lpstr>
      <vt:lpstr>¡Hasta pronto!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 Palacios Gonzalez</dc:creator>
  <cp:lastModifiedBy>Rosa Agusti</cp:lastModifiedBy>
  <cp:revision>18</cp:revision>
  <dcterms:created xsi:type="dcterms:W3CDTF">2021-12-21T15:53:26Z</dcterms:created>
  <dcterms:modified xsi:type="dcterms:W3CDTF">2021-12-23T20:14:02Z</dcterms:modified>
</cp:coreProperties>
</file>