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8" r:id="rId6"/>
    <p:sldId id="270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A2695-F95A-4F7A-85A9-910C75CE99E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E2FE32-D8EA-44FA-BECA-78B31EE0906E}">
      <dgm:prSet custT="1"/>
      <dgm:spPr>
        <a:solidFill>
          <a:srgbClr val="0070C0"/>
        </a:solidFill>
      </dgm:spPr>
      <dgm:t>
        <a:bodyPr/>
        <a:lstStyle/>
        <a:p>
          <a:r>
            <a:rPr lang="en-US" sz="2800" dirty="0"/>
            <a:t>AR</a:t>
          </a:r>
          <a:r>
            <a:rPr lang="en-US" sz="2000" dirty="0"/>
            <a:t>                                                                    </a:t>
          </a:r>
          <a:r>
            <a:rPr lang="en-US" sz="2800" dirty="0"/>
            <a:t>ER</a:t>
          </a:r>
          <a:r>
            <a:rPr lang="en-US" sz="2000" dirty="0"/>
            <a:t>                                                                           </a:t>
          </a:r>
          <a:r>
            <a:rPr lang="en-US" sz="2800" dirty="0"/>
            <a:t>IR</a:t>
          </a:r>
          <a:r>
            <a:rPr lang="en-US" sz="2000" dirty="0"/>
            <a:t>                                     </a:t>
          </a:r>
        </a:p>
      </dgm:t>
    </dgm:pt>
    <dgm:pt modelId="{B65DC1DA-737E-48CD-9C1C-F80DBEF84970}" type="parTrans" cxnId="{A2B2FAC3-A464-467A-93F6-572BC45E3615}">
      <dgm:prSet/>
      <dgm:spPr/>
      <dgm:t>
        <a:bodyPr/>
        <a:lstStyle/>
        <a:p>
          <a:endParaRPr lang="en-US"/>
        </a:p>
      </dgm:t>
    </dgm:pt>
    <dgm:pt modelId="{F7F774E7-6050-46A8-88F1-C348D45353CE}" type="sibTrans" cxnId="{A2B2FAC3-A464-467A-93F6-572BC45E3615}">
      <dgm:prSet/>
      <dgm:spPr/>
      <dgm:t>
        <a:bodyPr/>
        <a:lstStyle/>
        <a:p>
          <a:endParaRPr lang="en-US"/>
        </a:p>
      </dgm:t>
    </dgm:pt>
    <dgm:pt modelId="{87297E8D-A45F-4810-86EA-71B8E69177A8}">
      <dgm:prSet/>
      <dgm:spPr>
        <a:solidFill>
          <a:srgbClr val="0070C0"/>
        </a:solidFill>
      </dgm:spPr>
      <dgm:t>
        <a:bodyPr/>
        <a:lstStyle/>
        <a:p>
          <a:r>
            <a:rPr lang="en-US" b="1" dirty="0"/>
            <a:t>Amar: </a:t>
          </a:r>
          <a:r>
            <a:rPr lang="en-US" dirty="0" err="1"/>
            <a:t>houden</a:t>
          </a:r>
          <a:r>
            <a:rPr lang="en-US" dirty="0"/>
            <a:t> van                               </a:t>
          </a:r>
          <a:r>
            <a:rPr lang="en-US" b="1" dirty="0" err="1"/>
            <a:t>Aprender</a:t>
          </a:r>
          <a:r>
            <a:rPr lang="en-US" b="1" dirty="0"/>
            <a:t>: </a:t>
          </a:r>
          <a:r>
            <a:rPr lang="en-US" dirty="0" err="1"/>
            <a:t>leren</a:t>
          </a:r>
          <a:r>
            <a:rPr lang="en-US" dirty="0"/>
            <a:t>                                               </a:t>
          </a:r>
          <a:r>
            <a:rPr lang="en-US" b="1" dirty="0" err="1"/>
            <a:t>Escribir</a:t>
          </a:r>
          <a:r>
            <a:rPr lang="en-US" b="1" dirty="0"/>
            <a:t>: </a:t>
          </a:r>
          <a:r>
            <a:rPr lang="en-US" dirty="0"/>
            <a:t> </a:t>
          </a:r>
          <a:r>
            <a:rPr lang="en-US" dirty="0" err="1"/>
            <a:t>schrijven</a:t>
          </a:r>
          <a:endParaRPr lang="en-US" dirty="0"/>
        </a:p>
      </dgm:t>
    </dgm:pt>
    <dgm:pt modelId="{5BE3B198-253D-4733-BE9C-A21DC053D219}" type="parTrans" cxnId="{8A9657D2-3B5F-496F-A2ED-146AE11D5F3D}">
      <dgm:prSet/>
      <dgm:spPr/>
      <dgm:t>
        <a:bodyPr/>
        <a:lstStyle/>
        <a:p>
          <a:endParaRPr lang="en-US"/>
        </a:p>
      </dgm:t>
    </dgm:pt>
    <dgm:pt modelId="{A684949B-71BC-4AEB-9B98-DD6D0588B7B3}" type="sibTrans" cxnId="{8A9657D2-3B5F-496F-A2ED-146AE11D5F3D}">
      <dgm:prSet/>
      <dgm:spPr/>
      <dgm:t>
        <a:bodyPr/>
        <a:lstStyle/>
        <a:p>
          <a:endParaRPr lang="en-US"/>
        </a:p>
      </dgm:t>
    </dgm:pt>
    <dgm:pt modelId="{DCBA4C0C-3214-427A-B356-6E6B9910A4EE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Bailar</a:t>
          </a:r>
          <a:r>
            <a:rPr lang="en-US" dirty="0"/>
            <a:t> : </a:t>
          </a:r>
          <a:r>
            <a:rPr lang="en-US" dirty="0" err="1"/>
            <a:t>dansen</a:t>
          </a:r>
          <a:r>
            <a:rPr lang="en-US" dirty="0"/>
            <a:t>                                                    </a:t>
          </a:r>
          <a:r>
            <a:rPr lang="en-US" b="1" dirty="0"/>
            <a:t>Comer: </a:t>
          </a:r>
          <a:r>
            <a:rPr lang="en-US" dirty="0"/>
            <a:t>eten                                                     </a:t>
          </a:r>
          <a:r>
            <a:rPr lang="en-US" b="1" dirty="0" err="1"/>
            <a:t>Abrir</a:t>
          </a:r>
          <a:r>
            <a:rPr lang="en-US" b="1" dirty="0"/>
            <a:t>: </a:t>
          </a:r>
          <a:r>
            <a:rPr lang="en-US" dirty="0"/>
            <a:t> </a:t>
          </a:r>
          <a:r>
            <a:rPr lang="en-US" dirty="0" err="1"/>
            <a:t>openen</a:t>
          </a:r>
          <a:endParaRPr lang="en-US" dirty="0"/>
        </a:p>
      </dgm:t>
    </dgm:pt>
    <dgm:pt modelId="{60D2EAB9-ECB0-4E59-A5A0-1D285B8C50F2}" type="parTrans" cxnId="{7A5F2E2A-3BB2-4876-94C1-E1CDAE9C2C41}">
      <dgm:prSet/>
      <dgm:spPr/>
      <dgm:t>
        <a:bodyPr/>
        <a:lstStyle/>
        <a:p>
          <a:endParaRPr lang="en-US"/>
        </a:p>
      </dgm:t>
    </dgm:pt>
    <dgm:pt modelId="{A4077626-AA76-4FAA-91B2-C320B0083AA6}" type="sibTrans" cxnId="{7A5F2E2A-3BB2-4876-94C1-E1CDAE9C2C41}">
      <dgm:prSet/>
      <dgm:spPr/>
      <dgm:t>
        <a:bodyPr/>
        <a:lstStyle/>
        <a:p>
          <a:endParaRPr lang="en-US"/>
        </a:p>
      </dgm:t>
    </dgm:pt>
    <dgm:pt modelId="{E018EC2A-C6AC-47B6-A9F8-FB2A82BF1C94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Caminar</a:t>
          </a:r>
          <a:r>
            <a:rPr lang="en-US" b="1" dirty="0"/>
            <a:t>: </a:t>
          </a:r>
          <a:r>
            <a:rPr lang="en-US" dirty="0"/>
            <a:t> </a:t>
          </a:r>
          <a:r>
            <a:rPr lang="en-US" dirty="0" err="1"/>
            <a:t>lopen</a:t>
          </a:r>
          <a:r>
            <a:rPr lang="en-US" dirty="0"/>
            <a:t>                                              </a:t>
          </a:r>
          <a:r>
            <a:rPr lang="en-US" b="1" dirty="0" err="1"/>
            <a:t>Comprender</a:t>
          </a:r>
          <a:r>
            <a:rPr lang="en-US" b="1" dirty="0"/>
            <a:t>: </a:t>
          </a:r>
          <a:r>
            <a:rPr lang="en-US" dirty="0"/>
            <a:t> </a:t>
          </a:r>
          <a:r>
            <a:rPr lang="en-US" dirty="0" err="1"/>
            <a:t>begrijpen</a:t>
          </a:r>
          <a:r>
            <a:rPr lang="en-US" dirty="0"/>
            <a:t>                                   </a:t>
          </a:r>
          <a:r>
            <a:rPr lang="en-US" b="1" dirty="0" err="1"/>
            <a:t>Recibir</a:t>
          </a:r>
          <a:r>
            <a:rPr lang="en-US" b="1" dirty="0"/>
            <a:t>: </a:t>
          </a:r>
          <a:r>
            <a:rPr lang="en-US" dirty="0"/>
            <a:t> </a:t>
          </a:r>
          <a:r>
            <a:rPr lang="en-US" dirty="0" err="1"/>
            <a:t>krijgen</a:t>
          </a:r>
          <a:r>
            <a:rPr lang="en-US" dirty="0"/>
            <a:t> </a:t>
          </a:r>
        </a:p>
      </dgm:t>
    </dgm:pt>
    <dgm:pt modelId="{6619C335-74FE-4178-849C-F1084272E048}" type="parTrans" cxnId="{10B3B749-AC09-4851-859E-38A8C368D01D}">
      <dgm:prSet/>
      <dgm:spPr/>
      <dgm:t>
        <a:bodyPr/>
        <a:lstStyle/>
        <a:p>
          <a:endParaRPr lang="en-US"/>
        </a:p>
      </dgm:t>
    </dgm:pt>
    <dgm:pt modelId="{6D277B77-9879-4175-89EB-3EB2A287236E}" type="sibTrans" cxnId="{10B3B749-AC09-4851-859E-38A8C368D01D}">
      <dgm:prSet/>
      <dgm:spPr/>
      <dgm:t>
        <a:bodyPr/>
        <a:lstStyle/>
        <a:p>
          <a:endParaRPr lang="en-US"/>
        </a:p>
      </dgm:t>
    </dgm:pt>
    <dgm:pt modelId="{7C35F3AB-0E7A-4627-991B-77FD78BF8F79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Cocinar</a:t>
          </a:r>
          <a:r>
            <a:rPr lang="en-US" b="1" dirty="0"/>
            <a:t>:</a:t>
          </a:r>
          <a:r>
            <a:rPr lang="en-US" dirty="0"/>
            <a:t>  </a:t>
          </a:r>
          <a:r>
            <a:rPr lang="en-US" dirty="0" err="1"/>
            <a:t>koken</a:t>
          </a:r>
          <a:r>
            <a:rPr lang="en-US" dirty="0"/>
            <a:t>                                                    </a:t>
          </a:r>
          <a:r>
            <a:rPr lang="en-US" b="1" dirty="0" err="1"/>
            <a:t>Correr</a:t>
          </a:r>
          <a:r>
            <a:rPr lang="en-US" b="1" dirty="0"/>
            <a:t>: </a:t>
          </a:r>
          <a:r>
            <a:rPr lang="en-US" dirty="0" err="1"/>
            <a:t>renen</a:t>
          </a:r>
          <a:r>
            <a:rPr lang="en-US" dirty="0"/>
            <a:t>                                                     </a:t>
          </a:r>
          <a:r>
            <a:rPr lang="en-US" b="1" dirty="0" err="1"/>
            <a:t>Partir</a:t>
          </a:r>
          <a:r>
            <a:rPr lang="en-US" b="1" dirty="0"/>
            <a:t>:  </a:t>
          </a:r>
          <a:r>
            <a:rPr lang="en-US" dirty="0" err="1"/>
            <a:t>vertrekken</a:t>
          </a:r>
          <a:r>
            <a:rPr lang="en-US" dirty="0"/>
            <a:t> </a:t>
          </a:r>
        </a:p>
      </dgm:t>
    </dgm:pt>
    <dgm:pt modelId="{4B7DDBBB-0CC6-4EC9-97E5-C9690D350321}" type="parTrans" cxnId="{AAE80866-1C7A-4E6A-9172-0B79154F22F2}">
      <dgm:prSet/>
      <dgm:spPr/>
      <dgm:t>
        <a:bodyPr/>
        <a:lstStyle/>
        <a:p>
          <a:endParaRPr lang="en-US"/>
        </a:p>
      </dgm:t>
    </dgm:pt>
    <dgm:pt modelId="{26CC33AA-74A7-4C53-A347-8A0B2A876B69}" type="sibTrans" cxnId="{AAE80866-1C7A-4E6A-9172-0B79154F22F2}">
      <dgm:prSet/>
      <dgm:spPr/>
      <dgm:t>
        <a:bodyPr/>
        <a:lstStyle/>
        <a:p>
          <a:endParaRPr lang="en-US"/>
        </a:p>
      </dgm:t>
    </dgm:pt>
    <dgm:pt modelId="{3D28CC0E-6054-41D6-A883-42F7356E7B43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Comprar</a:t>
          </a:r>
          <a:r>
            <a:rPr lang="en-US" b="1" dirty="0"/>
            <a:t>:  </a:t>
          </a:r>
          <a:r>
            <a:rPr lang="en-US" dirty="0" err="1"/>
            <a:t>kopen</a:t>
          </a:r>
          <a:r>
            <a:rPr lang="en-US" dirty="0"/>
            <a:t>                                               </a:t>
          </a:r>
          <a:r>
            <a:rPr lang="en-US" b="1" dirty="0"/>
            <a:t>Responder: </a:t>
          </a:r>
          <a:r>
            <a:rPr lang="en-US" dirty="0" err="1"/>
            <a:t>Antwoorden</a:t>
          </a:r>
          <a:r>
            <a:rPr lang="en-US" dirty="0"/>
            <a:t>                                  </a:t>
          </a:r>
          <a:r>
            <a:rPr lang="en-US" b="1" dirty="0" err="1"/>
            <a:t>Decidir</a:t>
          </a:r>
          <a:r>
            <a:rPr lang="en-US" b="1" dirty="0"/>
            <a:t>: </a:t>
          </a:r>
          <a:r>
            <a:rPr lang="en-US" dirty="0" err="1"/>
            <a:t>beslissen</a:t>
          </a:r>
          <a:endParaRPr lang="en-US" dirty="0"/>
        </a:p>
      </dgm:t>
    </dgm:pt>
    <dgm:pt modelId="{FB2AE05D-738E-48D4-8AEB-AE219DB40EA2}" type="parTrans" cxnId="{06886B61-4CA3-47C4-AF9D-027E7C33D4B2}">
      <dgm:prSet/>
      <dgm:spPr/>
      <dgm:t>
        <a:bodyPr/>
        <a:lstStyle/>
        <a:p>
          <a:endParaRPr lang="en-US"/>
        </a:p>
      </dgm:t>
    </dgm:pt>
    <dgm:pt modelId="{C94EE98A-7DEE-44EB-967D-A88EBB747009}" type="sibTrans" cxnId="{06886B61-4CA3-47C4-AF9D-027E7C33D4B2}">
      <dgm:prSet/>
      <dgm:spPr/>
      <dgm:t>
        <a:bodyPr/>
        <a:lstStyle/>
        <a:p>
          <a:endParaRPr lang="en-US"/>
        </a:p>
      </dgm:t>
    </dgm:pt>
    <dgm:pt modelId="{D428C851-E4DD-4DDE-BB2D-94BF9AA0B004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Escuchar</a:t>
          </a:r>
          <a:r>
            <a:rPr lang="en-US" b="1" dirty="0"/>
            <a:t>: </a:t>
          </a:r>
          <a:r>
            <a:rPr lang="en-US" dirty="0" err="1"/>
            <a:t>luisteren</a:t>
          </a:r>
          <a:r>
            <a:rPr lang="en-US" dirty="0"/>
            <a:t>                                            </a:t>
          </a:r>
          <a:r>
            <a:rPr lang="en-US" b="1" dirty="0"/>
            <a:t>Romper: </a:t>
          </a:r>
          <a:r>
            <a:rPr lang="en-US" dirty="0" err="1"/>
            <a:t>breken</a:t>
          </a:r>
          <a:r>
            <a:rPr lang="en-US" dirty="0"/>
            <a:t>                                                 </a:t>
          </a:r>
          <a:r>
            <a:rPr lang="en-US" b="1" dirty="0" err="1"/>
            <a:t>Vivir</a:t>
          </a:r>
          <a:r>
            <a:rPr lang="en-US" b="1" dirty="0"/>
            <a:t>: </a:t>
          </a:r>
          <a:r>
            <a:rPr lang="en-US" dirty="0" err="1"/>
            <a:t>wonen</a:t>
          </a:r>
          <a:r>
            <a:rPr lang="en-US" dirty="0"/>
            <a:t>/ </a:t>
          </a:r>
          <a:r>
            <a:rPr lang="en-US" dirty="0" err="1"/>
            <a:t>leven</a:t>
          </a:r>
          <a:endParaRPr lang="en-US" dirty="0"/>
        </a:p>
      </dgm:t>
    </dgm:pt>
    <dgm:pt modelId="{29CE6751-BF7B-4A4E-ABD4-9A1EFBCA3FD9}" type="parTrans" cxnId="{B3FF0777-D250-4925-8475-4D49D7922B4F}">
      <dgm:prSet/>
      <dgm:spPr/>
      <dgm:t>
        <a:bodyPr/>
        <a:lstStyle/>
        <a:p>
          <a:endParaRPr lang="en-US"/>
        </a:p>
      </dgm:t>
    </dgm:pt>
    <dgm:pt modelId="{41785744-AE2F-4C62-BFBC-4A3583D911F4}" type="sibTrans" cxnId="{B3FF0777-D250-4925-8475-4D49D7922B4F}">
      <dgm:prSet/>
      <dgm:spPr/>
      <dgm:t>
        <a:bodyPr/>
        <a:lstStyle/>
        <a:p>
          <a:endParaRPr lang="en-US"/>
        </a:p>
      </dgm:t>
    </dgm:pt>
    <dgm:pt modelId="{4D0A5021-52BF-48CA-B9B6-AB3EBCA50011}">
      <dgm:prSet/>
      <dgm:spPr>
        <a:solidFill>
          <a:srgbClr val="0070C0"/>
        </a:solidFill>
      </dgm:spPr>
      <dgm:t>
        <a:bodyPr/>
        <a:lstStyle/>
        <a:p>
          <a:r>
            <a:rPr lang="en-US" b="1" dirty="0"/>
            <a:t>Hablar:  </a:t>
          </a:r>
          <a:r>
            <a:rPr lang="en-US" dirty="0" err="1"/>
            <a:t>praten</a:t>
          </a:r>
          <a:r>
            <a:rPr lang="en-US" dirty="0"/>
            <a:t>                                                    </a:t>
          </a:r>
          <a:r>
            <a:rPr lang="en-US" b="1" dirty="0"/>
            <a:t>Vender:  </a:t>
          </a:r>
          <a:r>
            <a:rPr lang="en-US" dirty="0" err="1"/>
            <a:t>verkopen</a:t>
          </a:r>
          <a:r>
            <a:rPr lang="en-US" dirty="0"/>
            <a:t>                                             </a:t>
          </a:r>
          <a:r>
            <a:rPr lang="en-US" b="1" dirty="0" err="1"/>
            <a:t>Compartir</a:t>
          </a:r>
          <a:r>
            <a:rPr lang="en-US" b="1" dirty="0"/>
            <a:t>:  </a:t>
          </a:r>
          <a:r>
            <a:rPr lang="en-US" dirty="0" err="1"/>
            <a:t>delen</a:t>
          </a:r>
          <a:r>
            <a:rPr lang="en-US" dirty="0"/>
            <a:t> </a:t>
          </a:r>
        </a:p>
      </dgm:t>
    </dgm:pt>
    <dgm:pt modelId="{60E2B222-6703-45BA-BD37-479CDD03092E}" type="parTrans" cxnId="{C64786E8-D07D-4D2B-81A0-845CD131C2CC}">
      <dgm:prSet/>
      <dgm:spPr/>
      <dgm:t>
        <a:bodyPr/>
        <a:lstStyle/>
        <a:p>
          <a:endParaRPr lang="en-US"/>
        </a:p>
      </dgm:t>
    </dgm:pt>
    <dgm:pt modelId="{6BD1DB1D-1ACD-400F-B151-9182BE69E50D}" type="sibTrans" cxnId="{C64786E8-D07D-4D2B-81A0-845CD131C2CC}">
      <dgm:prSet/>
      <dgm:spPr/>
      <dgm:t>
        <a:bodyPr/>
        <a:lstStyle/>
        <a:p>
          <a:endParaRPr lang="en-US"/>
        </a:p>
      </dgm:t>
    </dgm:pt>
    <dgm:pt modelId="{0980C4DC-259B-405D-851E-91DED3A316F8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Trabajar</a:t>
          </a:r>
          <a:r>
            <a:rPr lang="en-US" b="1" dirty="0"/>
            <a:t>:  </a:t>
          </a:r>
          <a:r>
            <a:rPr lang="en-US" dirty="0" err="1"/>
            <a:t>werken</a:t>
          </a:r>
          <a:r>
            <a:rPr lang="en-US" dirty="0"/>
            <a:t>                                                </a:t>
          </a:r>
          <a:r>
            <a:rPr lang="en-US" b="1" dirty="0" err="1"/>
            <a:t>Beber</a:t>
          </a:r>
          <a:r>
            <a:rPr lang="en-US" b="1" dirty="0"/>
            <a:t>: </a:t>
          </a:r>
          <a:r>
            <a:rPr lang="en-US" dirty="0" err="1"/>
            <a:t>drinken</a:t>
          </a:r>
          <a:endParaRPr lang="en-US" dirty="0"/>
        </a:p>
      </dgm:t>
    </dgm:pt>
    <dgm:pt modelId="{DBE3A300-C126-4EFE-BC8D-473798C0F66A}" type="parTrans" cxnId="{1FFBF746-064B-4B17-B53B-1587BA8C5EAF}">
      <dgm:prSet/>
      <dgm:spPr/>
      <dgm:t>
        <a:bodyPr/>
        <a:lstStyle/>
        <a:p>
          <a:endParaRPr lang="en-US"/>
        </a:p>
      </dgm:t>
    </dgm:pt>
    <dgm:pt modelId="{FE404C61-F4E1-4A82-ACF6-32A1D065DAF5}" type="sibTrans" cxnId="{1FFBF746-064B-4B17-B53B-1587BA8C5EAF}">
      <dgm:prSet/>
      <dgm:spPr/>
      <dgm:t>
        <a:bodyPr/>
        <a:lstStyle/>
        <a:p>
          <a:endParaRPr lang="en-US"/>
        </a:p>
      </dgm:t>
    </dgm:pt>
    <dgm:pt modelId="{31B004EF-0EA0-4B66-9555-C744D74FB516}" type="pres">
      <dgm:prSet presAssocID="{A7DA2695-F95A-4F7A-85A9-910C75CE99ED}" presName="diagram" presStyleCnt="0">
        <dgm:presLayoutVars>
          <dgm:dir/>
          <dgm:resizeHandles val="exact"/>
        </dgm:presLayoutVars>
      </dgm:prSet>
      <dgm:spPr/>
    </dgm:pt>
    <dgm:pt modelId="{F4E40F9E-C096-4DBB-93C1-EB75C7E42723}" type="pres">
      <dgm:prSet presAssocID="{94E2FE32-D8EA-44FA-BECA-78B31EE0906E}" presName="node" presStyleLbl="node1" presStyleIdx="0" presStyleCnt="9" custLinFactNeighborX="-1032" custLinFactNeighborY="-13">
        <dgm:presLayoutVars>
          <dgm:bulletEnabled val="1"/>
        </dgm:presLayoutVars>
      </dgm:prSet>
      <dgm:spPr/>
    </dgm:pt>
    <dgm:pt modelId="{5EF5FD73-C104-469B-99D8-7748DCCC1AF5}" type="pres">
      <dgm:prSet presAssocID="{F7F774E7-6050-46A8-88F1-C348D45353CE}" presName="sibTrans" presStyleCnt="0"/>
      <dgm:spPr/>
    </dgm:pt>
    <dgm:pt modelId="{C55735A5-8135-4080-BA92-F95453F2D34D}" type="pres">
      <dgm:prSet presAssocID="{87297E8D-A45F-4810-86EA-71B8E69177A8}" presName="node" presStyleLbl="node1" presStyleIdx="1" presStyleCnt="9" custLinFactNeighborY="-13">
        <dgm:presLayoutVars>
          <dgm:bulletEnabled val="1"/>
        </dgm:presLayoutVars>
      </dgm:prSet>
      <dgm:spPr/>
    </dgm:pt>
    <dgm:pt modelId="{66726C15-4475-42CA-BC13-ADBBB5C5329B}" type="pres">
      <dgm:prSet presAssocID="{A684949B-71BC-4AEB-9B98-DD6D0588B7B3}" presName="sibTrans" presStyleCnt="0"/>
      <dgm:spPr/>
    </dgm:pt>
    <dgm:pt modelId="{01E7DD05-CD17-4D46-AD2D-02BE1F5CE557}" type="pres">
      <dgm:prSet presAssocID="{DCBA4C0C-3214-427A-B356-6E6B9910A4EE}" presName="node" presStyleLbl="node1" presStyleIdx="2" presStyleCnt="9">
        <dgm:presLayoutVars>
          <dgm:bulletEnabled val="1"/>
        </dgm:presLayoutVars>
      </dgm:prSet>
      <dgm:spPr/>
    </dgm:pt>
    <dgm:pt modelId="{DD0AE984-5AA6-48FD-B818-E0C5E9BDA267}" type="pres">
      <dgm:prSet presAssocID="{A4077626-AA76-4FAA-91B2-C320B0083AA6}" presName="sibTrans" presStyleCnt="0"/>
      <dgm:spPr/>
    </dgm:pt>
    <dgm:pt modelId="{E6A3A277-7F24-48BB-8785-D5BC40C1BBC1}" type="pres">
      <dgm:prSet presAssocID="{E018EC2A-C6AC-47B6-A9F8-FB2A82BF1C94}" presName="node" presStyleLbl="node1" presStyleIdx="3" presStyleCnt="9" custScaleX="144320">
        <dgm:presLayoutVars>
          <dgm:bulletEnabled val="1"/>
        </dgm:presLayoutVars>
      </dgm:prSet>
      <dgm:spPr/>
    </dgm:pt>
    <dgm:pt modelId="{0240F782-68E8-4633-817A-FA6A2B8AB38E}" type="pres">
      <dgm:prSet presAssocID="{6D277B77-9879-4175-89EB-3EB2A287236E}" presName="sibTrans" presStyleCnt="0"/>
      <dgm:spPr/>
    </dgm:pt>
    <dgm:pt modelId="{FA8D8095-8433-44D1-AEEC-776075DBCDD3}" type="pres">
      <dgm:prSet presAssocID="{7C35F3AB-0E7A-4627-991B-77FD78BF8F79}" presName="node" presStyleLbl="node1" presStyleIdx="4" presStyleCnt="9">
        <dgm:presLayoutVars>
          <dgm:bulletEnabled val="1"/>
        </dgm:presLayoutVars>
      </dgm:prSet>
      <dgm:spPr/>
    </dgm:pt>
    <dgm:pt modelId="{1A2787E6-F45C-41A7-8455-2201B3D53A6A}" type="pres">
      <dgm:prSet presAssocID="{26CC33AA-74A7-4C53-A347-8A0B2A876B69}" presName="sibTrans" presStyleCnt="0"/>
      <dgm:spPr/>
    </dgm:pt>
    <dgm:pt modelId="{57BE1A21-0CD6-4615-A0FB-C668C9E8BF23}" type="pres">
      <dgm:prSet presAssocID="{3D28CC0E-6054-41D6-A883-42F7356E7B43}" presName="node" presStyleLbl="node1" presStyleIdx="5" presStyleCnt="9">
        <dgm:presLayoutVars>
          <dgm:bulletEnabled val="1"/>
        </dgm:presLayoutVars>
      </dgm:prSet>
      <dgm:spPr/>
    </dgm:pt>
    <dgm:pt modelId="{1F17AD73-D411-425A-B91C-C5DD06E7B127}" type="pres">
      <dgm:prSet presAssocID="{C94EE98A-7DEE-44EB-967D-A88EBB747009}" presName="sibTrans" presStyleCnt="0"/>
      <dgm:spPr/>
    </dgm:pt>
    <dgm:pt modelId="{F57D2B17-A5AF-4399-B2D3-6FD865418E98}" type="pres">
      <dgm:prSet presAssocID="{D428C851-E4DD-4DDE-BB2D-94BF9AA0B004}" presName="node" presStyleLbl="node1" presStyleIdx="6" presStyleCnt="9">
        <dgm:presLayoutVars>
          <dgm:bulletEnabled val="1"/>
        </dgm:presLayoutVars>
      </dgm:prSet>
      <dgm:spPr/>
    </dgm:pt>
    <dgm:pt modelId="{D044AECD-092E-4C6C-9F4A-D2108E96FB69}" type="pres">
      <dgm:prSet presAssocID="{41785744-AE2F-4C62-BFBC-4A3583D911F4}" presName="sibTrans" presStyleCnt="0"/>
      <dgm:spPr/>
    </dgm:pt>
    <dgm:pt modelId="{07B15176-BCE1-4822-A181-F5D56991D1A3}" type="pres">
      <dgm:prSet presAssocID="{4D0A5021-52BF-48CA-B9B6-AB3EBCA50011}" presName="node" presStyleLbl="node1" presStyleIdx="7" presStyleCnt="9" custLinFactNeighborY="-23">
        <dgm:presLayoutVars>
          <dgm:bulletEnabled val="1"/>
        </dgm:presLayoutVars>
      </dgm:prSet>
      <dgm:spPr/>
    </dgm:pt>
    <dgm:pt modelId="{750BEA2D-2B11-445F-9627-C12C14C92E61}" type="pres">
      <dgm:prSet presAssocID="{6BD1DB1D-1ACD-400F-B151-9182BE69E50D}" presName="sibTrans" presStyleCnt="0"/>
      <dgm:spPr/>
    </dgm:pt>
    <dgm:pt modelId="{8EF58CBC-5E24-483B-8DB8-94D27C643CE5}" type="pres">
      <dgm:prSet presAssocID="{0980C4DC-259B-405D-851E-91DED3A316F8}" presName="node" presStyleLbl="node1" presStyleIdx="8" presStyleCnt="9">
        <dgm:presLayoutVars>
          <dgm:bulletEnabled val="1"/>
        </dgm:presLayoutVars>
      </dgm:prSet>
      <dgm:spPr/>
    </dgm:pt>
  </dgm:ptLst>
  <dgm:cxnLst>
    <dgm:cxn modelId="{C76A490A-81B2-4DFF-9E02-F4BB19BEAFB1}" type="presOf" srcId="{0980C4DC-259B-405D-851E-91DED3A316F8}" destId="{8EF58CBC-5E24-483B-8DB8-94D27C643CE5}" srcOrd="0" destOrd="0" presId="urn:microsoft.com/office/officeart/2005/8/layout/default"/>
    <dgm:cxn modelId="{FF18570D-D131-487F-A383-ADDE80894664}" type="presOf" srcId="{A7DA2695-F95A-4F7A-85A9-910C75CE99ED}" destId="{31B004EF-0EA0-4B66-9555-C744D74FB516}" srcOrd="0" destOrd="0" presId="urn:microsoft.com/office/officeart/2005/8/layout/default"/>
    <dgm:cxn modelId="{6886F028-9018-43FD-B541-07C2708EC8B6}" type="presOf" srcId="{87297E8D-A45F-4810-86EA-71B8E69177A8}" destId="{C55735A5-8135-4080-BA92-F95453F2D34D}" srcOrd="0" destOrd="0" presId="urn:microsoft.com/office/officeart/2005/8/layout/default"/>
    <dgm:cxn modelId="{7A5F2E2A-3BB2-4876-94C1-E1CDAE9C2C41}" srcId="{A7DA2695-F95A-4F7A-85A9-910C75CE99ED}" destId="{DCBA4C0C-3214-427A-B356-6E6B9910A4EE}" srcOrd="2" destOrd="0" parTransId="{60D2EAB9-ECB0-4E59-A5A0-1D285B8C50F2}" sibTransId="{A4077626-AA76-4FAA-91B2-C320B0083AA6}"/>
    <dgm:cxn modelId="{12EFFE31-2039-4A0D-BC64-1B538DCAC93B}" type="presOf" srcId="{DCBA4C0C-3214-427A-B356-6E6B9910A4EE}" destId="{01E7DD05-CD17-4D46-AD2D-02BE1F5CE557}" srcOrd="0" destOrd="0" presId="urn:microsoft.com/office/officeart/2005/8/layout/default"/>
    <dgm:cxn modelId="{06886B61-4CA3-47C4-AF9D-027E7C33D4B2}" srcId="{A7DA2695-F95A-4F7A-85A9-910C75CE99ED}" destId="{3D28CC0E-6054-41D6-A883-42F7356E7B43}" srcOrd="5" destOrd="0" parTransId="{FB2AE05D-738E-48D4-8AEB-AE219DB40EA2}" sibTransId="{C94EE98A-7DEE-44EB-967D-A88EBB747009}"/>
    <dgm:cxn modelId="{A1B72042-2EC2-40FB-950C-848A24D164B2}" type="presOf" srcId="{7C35F3AB-0E7A-4627-991B-77FD78BF8F79}" destId="{FA8D8095-8433-44D1-AEEC-776075DBCDD3}" srcOrd="0" destOrd="0" presId="urn:microsoft.com/office/officeart/2005/8/layout/default"/>
    <dgm:cxn modelId="{AAE80866-1C7A-4E6A-9172-0B79154F22F2}" srcId="{A7DA2695-F95A-4F7A-85A9-910C75CE99ED}" destId="{7C35F3AB-0E7A-4627-991B-77FD78BF8F79}" srcOrd="4" destOrd="0" parTransId="{4B7DDBBB-0CC6-4EC9-97E5-C9690D350321}" sibTransId="{26CC33AA-74A7-4C53-A347-8A0B2A876B69}"/>
    <dgm:cxn modelId="{1FFBF746-064B-4B17-B53B-1587BA8C5EAF}" srcId="{A7DA2695-F95A-4F7A-85A9-910C75CE99ED}" destId="{0980C4DC-259B-405D-851E-91DED3A316F8}" srcOrd="8" destOrd="0" parTransId="{DBE3A300-C126-4EFE-BC8D-473798C0F66A}" sibTransId="{FE404C61-F4E1-4A82-ACF6-32A1D065DAF5}"/>
    <dgm:cxn modelId="{10B3B749-AC09-4851-859E-38A8C368D01D}" srcId="{A7DA2695-F95A-4F7A-85A9-910C75CE99ED}" destId="{E018EC2A-C6AC-47B6-A9F8-FB2A82BF1C94}" srcOrd="3" destOrd="0" parTransId="{6619C335-74FE-4178-849C-F1084272E048}" sibTransId="{6D277B77-9879-4175-89EB-3EB2A287236E}"/>
    <dgm:cxn modelId="{B3FF0777-D250-4925-8475-4D49D7922B4F}" srcId="{A7DA2695-F95A-4F7A-85A9-910C75CE99ED}" destId="{D428C851-E4DD-4DDE-BB2D-94BF9AA0B004}" srcOrd="6" destOrd="0" parTransId="{29CE6751-BF7B-4A4E-ABD4-9A1EFBCA3FD9}" sibTransId="{41785744-AE2F-4C62-BFBC-4A3583D911F4}"/>
    <dgm:cxn modelId="{1EBD188A-3A83-4156-BBB5-9D690A536294}" type="presOf" srcId="{4D0A5021-52BF-48CA-B9B6-AB3EBCA50011}" destId="{07B15176-BCE1-4822-A181-F5D56991D1A3}" srcOrd="0" destOrd="0" presId="urn:microsoft.com/office/officeart/2005/8/layout/default"/>
    <dgm:cxn modelId="{C152D393-27B0-4B29-8CA0-D49A979E9860}" type="presOf" srcId="{3D28CC0E-6054-41D6-A883-42F7356E7B43}" destId="{57BE1A21-0CD6-4615-A0FB-C668C9E8BF23}" srcOrd="0" destOrd="0" presId="urn:microsoft.com/office/officeart/2005/8/layout/default"/>
    <dgm:cxn modelId="{6FDBD3A9-0333-4F46-846A-A030CEC4A92D}" type="presOf" srcId="{E018EC2A-C6AC-47B6-A9F8-FB2A82BF1C94}" destId="{E6A3A277-7F24-48BB-8785-D5BC40C1BBC1}" srcOrd="0" destOrd="0" presId="urn:microsoft.com/office/officeart/2005/8/layout/default"/>
    <dgm:cxn modelId="{AD5F73B2-332E-48C5-96D9-E44C23504007}" type="presOf" srcId="{94E2FE32-D8EA-44FA-BECA-78B31EE0906E}" destId="{F4E40F9E-C096-4DBB-93C1-EB75C7E42723}" srcOrd="0" destOrd="0" presId="urn:microsoft.com/office/officeart/2005/8/layout/default"/>
    <dgm:cxn modelId="{A2B2FAC3-A464-467A-93F6-572BC45E3615}" srcId="{A7DA2695-F95A-4F7A-85A9-910C75CE99ED}" destId="{94E2FE32-D8EA-44FA-BECA-78B31EE0906E}" srcOrd="0" destOrd="0" parTransId="{B65DC1DA-737E-48CD-9C1C-F80DBEF84970}" sibTransId="{F7F774E7-6050-46A8-88F1-C348D45353CE}"/>
    <dgm:cxn modelId="{8A9657D2-3B5F-496F-A2ED-146AE11D5F3D}" srcId="{A7DA2695-F95A-4F7A-85A9-910C75CE99ED}" destId="{87297E8D-A45F-4810-86EA-71B8E69177A8}" srcOrd="1" destOrd="0" parTransId="{5BE3B198-253D-4733-BE9C-A21DC053D219}" sibTransId="{A684949B-71BC-4AEB-9B98-DD6D0588B7B3}"/>
    <dgm:cxn modelId="{C64786E8-D07D-4D2B-81A0-845CD131C2CC}" srcId="{A7DA2695-F95A-4F7A-85A9-910C75CE99ED}" destId="{4D0A5021-52BF-48CA-B9B6-AB3EBCA50011}" srcOrd="7" destOrd="0" parTransId="{60E2B222-6703-45BA-BD37-479CDD03092E}" sibTransId="{6BD1DB1D-1ACD-400F-B151-9182BE69E50D}"/>
    <dgm:cxn modelId="{E773B8FB-7A1D-4AA0-88D7-CF4101E73266}" type="presOf" srcId="{D428C851-E4DD-4DDE-BB2D-94BF9AA0B004}" destId="{F57D2B17-A5AF-4399-B2D3-6FD865418E98}" srcOrd="0" destOrd="0" presId="urn:microsoft.com/office/officeart/2005/8/layout/default"/>
    <dgm:cxn modelId="{0EA9FBCA-7D96-446A-95BA-9E61612577AF}" type="presParOf" srcId="{31B004EF-0EA0-4B66-9555-C744D74FB516}" destId="{F4E40F9E-C096-4DBB-93C1-EB75C7E42723}" srcOrd="0" destOrd="0" presId="urn:microsoft.com/office/officeart/2005/8/layout/default"/>
    <dgm:cxn modelId="{784C1063-44C7-4D1B-A2E0-96066F558A69}" type="presParOf" srcId="{31B004EF-0EA0-4B66-9555-C744D74FB516}" destId="{5EF5FD73-C104-469B-99D8-7748DCCC1AF5}" srcOrd="1" destOrd="0" presId="urn:microsoft.com/office/officeart/2005/8/layout/default"/>
    <dgm:cxn modelId="{BE25BE25-CF68-4D71-AD9C-A18420C15C47}" type="presParOf" srcId="{31B004EF-0EA0-4B66-9555-C744D74FB516}" destId="{C55735A5-8135-4080-BA92-F95453F2D34D}" srcOrd="2" destOrd="0" presId="urn:microsoft.com/office/officeart/2005/8/layout/default"/>
    <dgm:cxn modelId="{7D91C8BA-B00F-4DA7-BAEE-FA6B6F38827F}" type="presParOf" srcId="{31B004EF-0EA0-4B66-9555-C744D74FB516}" destId="{66726C15-4475-42CA-BC13-ADBBB5C5329B}" srcOrd="3" destOrd="0" presId="urn:microsoft.com/office/officeart/2005/8/layout/default"/>
    <dgm:cxn modelId="{A8372B12-4BD2-45F0-A476-E9DD5484BED8}" type="presParOf" srcId="{31B004EF-0EA0-4B66-9555-C744D74FB516}" destId="{01E7DD05-CD17-4D46-AD2D-02BE1F5CE557}" srcOrd="4" destOrd="0" presId="urn:microsoft.com/office/officeart/2005/8/layout/default"/>
    <dgm:cxn modelId="{9CBF517E-8BF4-402D-831D-F1DB5D01C98B}" type="presParOf" srcId="{31B004EF-0EA0-4B66-9555-C744D74FB516}" destId="{DD0AE984-5AA6-48FD-B818-E0C5E9BDA267}" srcOrd="5" destOrd="0" presId="urn:microsoft.com/office/officeart/2005/8/layout/default"/>
    <dgm:cxn modelId="{8221944A-AA8C-467C-A3AB-EDCC59857631}" type="presParOf" srcId="{31B004EF-0EA0-4B66-9555-C744D74FB516}" destId="{E6A3A277-7F24-48BB-8785-D5BC40C1BBC1}" srcOrd="6" destOrd="0" presId="urn:microsoft.com/office/officeart/2005/8/layout/default"/>
    <dgm:cxn modelId="{0BB387ED-D6FD-41B9-BE53-0E20A884E869}" type="presParOf" srcId="{31B004EF-0EA0-4B66-9555-C744D74FB516}" destId="{0240F782-68E8-4633-817A-FA6A2B8AB38E}" srcOrd="7" destOrd="0" presId="urn:microsoft.com/office/officeart/2005/8/layout/default"/>
    <dgm:cxn modelId="{926888B7-2CEF-40D9-9D92-E87F33F24AFE}" type="presParOf" srcId="{31B004EF-0EA0-4B66-9555-C744D74FB516}" destId="{FA8D8095-8433-44D1-AEEC-776075DBCDD3}" srcOrd="8" destOrd="0" presId="urn:microsoft.com/office/officeart/2005/8/layout/default"/>
    <dgm:cxn modelId="{669300AC-54A3-46BB-88AC-D3286496412A}" type="presParOf" srcId="{31B004EF-0EA0-4B66-9555-C744D74FB516}" destId="{1A2787E6-F45C-41A7-8455-2201B3D53A6A}" srcOrd="9" destOrd="0" presId="urn:microsoft.com/office/officeart/2005/8/layout/default"/>
    <dgm:cxn modelId="{D2F7F658-94F9-47AB-9C2C-77E08D93C58D}" type="presParOf" srcId="{31B004EF-0EA0-4B66-9555-C744D74FB516}" destId="{57BE1A21-0CD6-4615-A0FB-C668C9E8BF23}" srcOrd="10" destOrd="0" presId="urn:microsoft.com/office/officeart/2005/8/layout/default"/>
    <dgm:cxn modelId="{13B0115B-7E7E-41AD-9734-A9EC778B1971}" type="presParOf" srcId="{31B004EF-0EA0-4B66-9555-C744D74FB516}" destId="{1F17AD73-D411-425A-B91C-C5DD06E7B127}" srcOrd="11" destOrd="0" presId="urn:microsoft.com/office/officeart/2005/8/layout/default"/>
    <dgm:cxn modelId="{E93BB1FF-346E-41C2-8B87-DA71E825C4AD}" type="presParOf" srcId="{31B004EF-0EA0-4B66-9555-C744D74FB516}" destId="{F57D2B17-A5AF-4399-B2D3-6FD865418E98}" srcOrd="12" destOrd="0" presId="urn:microsoft.com/office/officeart/2005/8/layout/default"/>
    <dgm:cxn modelId="{D4803B2D-2E29-4012-8D18-D363ACA85D1E}" type="presParOf" srcId="{31B004EF-0EA0-4B66-9555-C744D74FB516}" destId="{D044AECD-092E-4C6C-9F4A-D2108E96FB69}" srcOrd="13" destOrd="0" presId="urn:microsoft.com/office/officeart/2005/8/layout/default"/>
    <dgm:cxn modelId="{2BDC3CE6-4D72-45FF-AEBF-6DBD53DDA074}" type="presParOf" srcId="{31B004EF-0EA0-4B66-9555-C744D74FB516}" destId="{07B15176-BCE1-4822-A181-F5D56991D1A3}" srcOrd="14" destOrd="0" presId="urn:microsoft.com/office/officeart/2005/8/layout/default"/>
    <dgm:cxn modelId="{54C52668-AEB0-45D5-B0BD-CB86B33FAC78}" type="presParOf" srcId="{31B004EF-0EA0-4B66-9555-C744D74FB516}" destId="{750BEA2D-2B11-445F-9627-C12C14C92E61}" srcOrd="15" destOrd="0" presId="urn:microsoft.com/office/officeart/2005/8/layout/default"/>
    <dgm:cxn modelId="{8FE08189-BD33-4696-8D73-B68011F45132}" type="presParOf" srcId="{31B004EF-0EA0-4B66-9555-C744D74FB516}" destId="{8EF58CBC-5E24-483B-8DB8-94D27C643CE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0F9E-C096-4DBB-93C1-EB75C7E42723}">
      <dsp:nvSpPr>
        <dsp:cNvPr id="0" name=""/>
        <dsp:cNvSpPr/>
      </dsp:nvSpPr>
      <dsp:spPr>
        <a:xfrm>
          <a:off x="636751" y="0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</a:t>
          </a:r>
          <a:r>
            <a:rPr lang="en-US" sz="2000" kern="1200" dirty="0"/>
            <a:t>                                                                    </a:t>
          </a:r>
          <a:r>
            <a:rPr lang="en-US" sz="2800" kern="1200" dirty="0"/>
            <a:t>ER</a:t>
          </a:r>
          <a:r>
            <a:rPr lang="en-US" sz="2000" kern="1200" dirty="0"/>
            <a:t>                                                                           </a:t>
          </a:r>
          <a:r>
            <a:rPr lang="en-US" sz="2800" kern="1200" dirty="0"/>
            <a:t>IR</a:t>
          </a:r>
          <a:r>
            <a:rPr lang="en-US" sz="2000" kern="1200" dirty="0"/>
            <a:t>                                     </a:t>
          </a:r>
        </a:p>
      </dsp:txBody>
      <dsp:txXfrm>
        <a:off x="636751" y="0"/>
        <a:ext cx="2291953" cy="1375171"/>
      </dsp:txXfrm>
    </dsp:sp>
    <dsp:sp modelId="{C55735A5-8135-4080-BA92-F95453F2D34D}">
      <dsp:nvSpPr>
        <dsp:cNvPr id="0" name=""/>
        <dsp:cNvSpPr/>
      </dsp:nvSpPr>
      <dsp:spPr>
        <a:xfrm>
          <a:off x="3181552" y="0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Amar: </a:t>
          </a:r>
          <a:r>
            <a:rPr lang="en-US" sz="2100" kern="1200" dirty="0" err="1"/>
            <a:t>houden</a:t>
          </a:r>
          <a:r>
            <a:rPr lang="en-US" sz="2100" kern="1200" dirty="0"/>
            <a:t> van                               </a:t>
          </a:r>
          <a:r>
            <a:rPr lang="en-US" sz="2100" b="1" kern="1200" dirty="0" err="1"/>
            <a:t>Aprender</a:t>
          </a:r>
          <a:r>
            <a:rPr lang="en-US" sz="2100" b="1" kern="1200" dirty="0"/>
            <a:t>: </a:t>
          </a:r>
          <a:r>
            <a:rPr lang="en-US" sz="2100" kern="1200" dirty="0" err="1"/>
            <a:t>leren</a:t>
          </a:r>
          <a:r>
            <a:rPr lang="en-US" sz="2100" kern="1200" dirty="0"/>
            <a:t>                                               </a:t>
          </a:r>
          <a:r>
            <a:rPr lang="en-US" sz="2100" b="1" kern="1200" dirty="0" err="1"/>
            <a:t>Escribir</a:t>
          </a:r>
          <a:r>
            <a:rPr lang="en-US" sz="2100" b="1" kern="1200" dirty="0"/>
            <a:t>: </a:t>
          </a:r>
          <a:r>
            <a:rPr lang="en-US" sz="2100" kern="1200" dirty="0"/>
            <a:t> </a:t>
          </a:r>
          <a:r>
            <a:rPr lang="en-US" sz="2100" kern="1200" dirty="0" err="1"/>
            <a:t>schrijven</a:t>
          </a:r>
          <a:endParaRPr lang="en-US" sz="2100" kern="1200" dirty="0"/>
        </a:p>
      </dsp:txBody>
      <dsp:txXfrm>
        <a:off x="3181552" y="0"/>
        <a:ext cx="2291953" cy="1375171"/>
      </dsp:txXfrm>
    </dsp:sp>
    <dsp:sp modelId="{01E7DD05-CD17-4D46-AD2D-02BE1F5CE557}">
      <dsp:nvSpPr>
        <dsp:cNvPr id="0" name=""/>
        <dsp:cNvSpPr/>
      </dsp:nvSpPr>
      <dsp:spPr>
        <a:xfrm>
          <a:off x="5702700" y="172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Bailar</a:t>
          </a:r>
          <a:r>
            <a:rPr lang="en-US" sz="2100" kern="1200" dirty="0"/>
            <a:t> : </a:t>
          </a:r>
          <a:r>
            <a:rPr lang="en-US" sz="2100" kern="1200" dirty="0" err="1"/>
            <a:t>dansen</a:t>
          </a:r>
          <a:r>
            <a:rPr lang="en-US" sz="2100" kern="1200" dirty="0"/>
            <a:t>                                                    </a:t>
          </a:r>
          <a:r>
            <a:rPr lang="en-US" sz="2100" b="1" kern="1200" dirty="0"/>
            <a:t>Comer: </a:t>
          </a:r>
          <a:r>
            <a:rPr lang="en-US" sz="2100" kern="1200" dirty="0"/>
            <a:t>eten                                                     </a:t>
          </a:r>
          <a:r>
            <a:rPr lang="en-US" sz="2100" b="1" kern="1200" dirty="0" err="1"/>
            <a:t>Abrir</a:t>
          </a:r>
          <a:r>
            <a:rPr lang="en-US" sz="2100" b="1" kern="1200" dirty="0"/>
            <a:t>: </a:t>
          </a:r>
          <a:r>
            <a:rPr lang="en-US" sz="2100" kern="1200" dirty="0"/>
            <a:t> </a:t>
          </a:r>
          <a:r>
            <a:rPr lang="en-US" sz="2100" kern="1200" dirty="0" err="1"/>
            <a:t>openen</a:t>
          </a:r>
          <a:endParaRPr lang="en-US" sz="2100" kern="1200" dirty="0"/>
        </a:p>
      </dsp:txBody>
      <dsp:txXfrm>
        <a:off x="5702700" y="172"/>
        <a:ext cx="2291953" cy="1375171"/>
      </dsp:txXfrm>
    </dsp:sp>
    <dsp:sp modelId="{E6A3A277-7F24-48BB-8785-D5BC40C1BBC1}">
      <dsp:nvSpPr>
        <dsp:cNvPr id="0" name=""/>
        <dsp:cNvSpPr/>
      </dsp:nvSpPr>
      <dsp:spPr>
        <a:xfrm>
          <a:off x="8223849" y="172"/>
          <a:ext cx="3307746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Caminar</a:t>
          </a:r>
          <a:r>
            <a:rPr lang="en-US" sz="2100" b="1" kern="1200" dirty="0"/>
            <a:t>: </a:t>
          </a:r>
          <a:r>
            <a:rPr lang="en-US" sz="2100" kern="1200" dirty="0"/>
            <a:t> </a:t>
          </a:r>
          <a:r>
            <a:rPr lang="en-US" sz="2100" kern="1200" dirty="0" err="1"/>
            <a:t>lopen</a:t>
          </a:r>
          <a:r>
            <a:rPr lang="en-US" sz="2100" kern="1200" dirty="0"/>
            <a:t>                                              </a:t>
          </a:r>
          <a:r>
            <a:rPr lang="en-US" sz="2100" b="1" kern="1200" dirty="0" err="1"/>
            <a:t>Comprender</a:t>
          </a:r>
          <a:r>
            <a:rPr lang="en-US" sz="2100" b="1" kern="1200" dirty="0"/>
            <a:t>: </a:t>
          </a:r>
          <a:r>
            <a:rPr lang="en-US" sz="2100" kern="1200" dirty="0"/>
            <a:t> </a:t>
          </a:r>
          <a:r>
            <a:rPr lang="en-US" sz="2100" kern="1200" dirty="0" err="1"/>
            <a:t>begrijpen</a:t>
          </a:r>
          <a:r>
            <a:rPr lang="en-US" sz="2100" kern="1200" dirty="0"/>
            <a:t>                                   </a:t>
          </a:r>
          <a:r>
            <a:rPr lang="en-US" sz="2100" b="1" kern="1200" dirty="0" err="1"/>
            <a:t>Recibir</a:t>
          </a:r>
          <a:r>
            <a:rPr lang="en-US" sz="2100" b="1" kern="1200" dirty="0"/>
            <a:t>: </a:t>
          </a:r>
          <a:r>
            <a:rPr lang="en-US" sz="2100" kern="1200" dirty="0"/>
            <a:t> </a:t>
          </a:r>
          <a:r>
            <a:rPr lang="en-US" sz="2100" kern="1200" dirty="0" err="1"/>
            <a:t>krijgen</a:t>
          </a:r>
          <a:r>
            <a:rPr lang="en-US" sz="2100" kern="1200" dirty="0"/>
            <a:t> </a:t>
          </a:r>
        </a:p>
      </dsp:txBody>
      <dsp:txXfrm>
        <a:off x="8223849" y="172"/>
        <a:ext cx="3307746" cy="1375171"/>
      </dsp:txXfrm>
    </dsp:sp>
    <dsp:sp modelId="{FA8D8095-8433-44D1-AEEC-776075DBCDD3}">
      <dsp:nvSpPr>
        <dsp:cNvPr id="0" name=""/>
        <dsp:cNvSpPr/>
      </dsp:nvSpPr>
      <dsp:spPr>
        <a:xfrm>
          <a:off x="1168300" y="1604540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Cocinar</a:t>
          </a:r>
          <a:r>
            <a:rPr lang="en-US" sz="2100" b="1" kern="1200" dirty="0"/>
            <a:t>:</a:t>
          </a:r>
          <a:r>
            <a:rPr lang="en-US" sz="2100" kern="1200" dirty="0"/>
            <a:t>  </a:t>
          </a:r>
          <a:r>
            <a:rPr lang="en-US" sz="2100" kern="1200" dirty="0" err="1"/>
            <a:t>koken</a:t>
          </a:r>
          <a:r>
            <a:rPr lang="en-US" sz="2100" kern="1200" dirty="0"/>
            <a:t>                                                    </a:t>
          </a:r>
          <a:r>
            <a:rPr lang="en-US" sz="2100" b="1" kern="1200" dirty="0" err="1"/>
            <a:t>Correr</a:t>
          </a:r>
          <a:r>
            <a:rPr lang="en-US" sz="2100" b="1" kern="1200" dirty="0"/>
            <a:t>: </a:t>
          </a:r>
          <a:r>
            <a:rPr lang="en-US" sz="2100" kern="1200" dirty="0" err="1"/>
            <a:t>renen</a:t>
          </a:r>
          <a:r>
            <a:rPr lang="en-US" sz="2100" kern="1200" dirty="0"/>
            <a:t>                                                     </a:t>
          </a:r>
          <a:r>
            <a:rPr lang="en-US" sz="2100" b="1" kern="1200" dirty="0" err="1"/>
            <a:t>Partir</a:t>
          </a:r>
          <a:r>
            <a:rPr lang="en-US" sz="2100" b="1" kern="1200" dirty="0"/>
            <a:t>:  </a:t>
          </a:r>
          <a:r>
            <a:rPr lang="en-US" sz="2100" kern="1200" dirty="0" err="1"/>
            <a:t>vertrekken</a:t>
          </a:r>
          <a:r>
            <a:rPr lang="en-US" sz="2100" kern="1200" dirty="0"/>
            <a:t> </a:t>
          </a:r>
        </a:p>
      </dsp:txBody>
      <dsp:txXfrm>
        <a:off x="1168300" y="1604540"/>
        <a:ext cx="2291953" cy="1375171"/>
      </dsp:txXfrm>
    </dsp:sp>
    <dsp:sp modelId="{57BE1A21-0CD6-4615-A0FB-C668C9E8BF23}">
      <dsp:nvSpPr>
        <dsp:cNvPr id="0" name=""/>
        <dsp:cNvSpPr/>
      </dsp:nvSpPr>
      <dsp:spPr>
        <a:xfrm>
          <a:off x="3689449" y="1604540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Comprar</a:t>
          </a:r>
          <a:r>
            <a:rPr lang="en-US" sz="2100" b="1" kern="1200" dirty="0"/>
            <a:t>:  </a:t>
          </a:r>
          <a:r>
            <a:rPr lang="en-US" sz="2100" kern="1200" dirty="0" err="1"/>
            <a:t>kopen</a:t>
          </a:r>
          <a:r>
            <a:rPr lang="en-US" sz="2100" kern="1200" dirty="0"/>
            <a:t>                                               </a:t>
          </a:r>
          <a:r>
            <a:rPr lang="en-US" sz="2100" b="1" kern="1200" dirty="0"/>
            <a:t>Responder: </a:t>
          </a:r>
          <a:r>
            <a:rPr lang="en-US" sz="2100" kern="1200" dirty="0" err="1"/>
            <a:t>Antwoorden</a:t>
          </a:r>
          <a:r>
            <a:rPr lang="en-US" sz="2100" kern="1200" dirty="0"/>
            <a:t>                                  </a:t>
          </a:r>
          <a:r>
            <a:rPr lang="en-US" sz="2100" b="1" kern="1200" dirty="0" err="1"/>
            <a:t>Decidir</a:t>
          </a:r>
          <a:r>
            <a:rPr lang="en-US" sz="2100" b="1" kern="1200" dirty="0"/>
            <a:t>: </a:t>
          </a:r>
          <a:r>
            <a:rPr lang="en-US" sz="2100" kern="1200" dirty="0" err="1"/>
            <a:t>beslissen</a:t>
          </a:r>
          <a:endParaRPr lang="en-US" sz="2100" kern="1200" dirty="0"/>
        </a:p>
      </dsp:txBody>
      <dsp:txXfrm>
        <a:off x="3689449" y="1604540"/>
        <a:ext cx="2291953" cy="1375171"/>
      </dsp:txXfrm>
    </dsp:sp>
    <dsp:sp modelId="{F57D2B17-A5AF-4399-B2D3-6FD865418E98}">
      <dsp:nvSpPr>
        <dsp:cNvPr id="0" name=""/>
        <dsp:cNvSpPr/>
      </dsp:nvSpPr>
      <dsp:spPr>
        <a:xfrm>
          <a:off x="6210597" y="1604540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Escuchar</a:t>
          </a:r>
          <a:r>
            <a:rPr lang="en-US" sz="2100" b="1" kern="1200" dirty="0"/>
            <a:t>: </a:t>
          </a:r>
          <a:r>
            <a:rPr lang="en-US" sz="2100" kern="1200" dirty="0" err="1"/>
            <a:t>luisteren</a:t>
          </a:r>
          <a:r>
            <a:rPr lang="en-US" sz="2100" kern="1200" dirty="0"/>
            <a:t>                                            </a:t>
          </a:r>
          <a:r>
            <a:rPr lang="en-US" sz="2100" b="1" kern="1200" dirty="0"/>
            <a:t>Romper: </a:t>
          </a:r>
          <a:r>
            <a:rPr lang="en-US" sz="2100" kern="1200" dirty="0" err="1"/>
            <a:t>breken</a:t>
          </a:r>
          <a:r>
            <a:rPr lang="en-US" sz="2100" kern="1200" dirty="0"/>
            <a:t>                                                 </a:t>
          </a:r>
          <a:r>
            <a:rPr lang="en-US" sz="2100" b="1" kern="1200" dirty="0" err="1"/>
            <a:t>Vivir</a:t>
          </a:r>
          <a:r>
            <a:rPr lang="en-US" sz="2100" b="1" kern="1200" dirty="0"/>
            <a:t>: </a:t>
          </a:r>
          <a:r>
            <a:rPr lang="en-US" sz="2100" kern="1200" dirty="0" err="1"/>
            <a:t>wonen</a:t>
          </a:r>
          <a:r>
            <a:rPr lang="en-US" sz="2100" kern="1200" dirty="0"/>
            <a:t>/ </a:t>
          </a:r>
          <a:r>
            <a:rPr lang="en-US" sz="2100" kern="1200" dirty="0" err="1"/>
            <a:t>leven</a:t>
          </a:r>
          <a:endParaRPr lang="en-US" sz="2100" kern="1200" dirty="0"/>
        </a:p>
      </dsp:txBody>
      <dsp:txXfrm>
        <a:off x="6210597" y="1604540"/>
        <a:ext cx="2291953" cy="1375171"/>
      </dsp:txXfrm>
    </dsp:sp>
    <dsp:sp modelId="{07B15176-BCE1-4822-A181-F5D56991D1A3}">
      <dsp:nvSpPr>
        <dsp:cNvPr id="0" name=""/>
        <dsp:cNvSpPr/>
      </dsp:nvSpPr>
      <dsp:spPr>
        <a:xfrm>
          <a:off x="8731746" y="1604223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Hablar:  </a:t>
          </a:r>
          <a:r>
            <a:rPr lang="en-US" sz="2100" kern="1200" dirty="0" err="1"/>
            <a:t>praten</a:t>
          </a:r>
          <a:r>
            <a:rPr lang="en-US" sz="2100" kern="1200" dirty="0"/>
            <a:t>                                                    </a:t>
          </a:r>
          <a:r>
            <a:rPr lang="en-US" sz="2100" b="1" kern="1200" dirty="0"/>
            <a:t>Vender:  </a:t>
          </a:r>
          <a:r>
            <a:rPr lang="en-US" sz="2100" kern="1200" dirty="0" err="1"/>
            <a:t>verkopen</a:t>
          </a:r>
          <a:r>
            <a:rPr lang="en-US" sz="2100" kern="1200" dirty="0"/>
            <a:t>                                             </a:t>
          </a:r>
          <a:r>
            <a:rPr lang="en-US" sz="2100" b="1" kern="1200" dirty="0" err="1"/>
            <a:t>Compartir</a:t>
          </a:r>
          <a:r>
            <a:rPr lang="en-US" sz="2100" b="1" kern="1200" dirty="0"/>
            <a:t>:  </a:t>
          </a:r>
          <a:r>
            <a:rPr lang="en-US" sz="2100" kern="1200" dirty="0" err="1"/>
            <a:t>delen</a:t>
          </a:r>
          <a:r>
            <a:rPr lang="en-US" sz="2100" kern="1200" dirty="0"/>
            <a:t> </a:t>
          </a:r>
        </a:p>
      </dsp:txBody>
      <dsp:txXfrm>
        <a:off x="8731746" y="1604223"/>
        <a:ext cx="2291953" cy="1375171"/>
      </dsp:txXfrm>
    </dsp:sp>
    <dsp:sp modelId="{8EF58CBC-5E24-483B-8DB8-94D27C643CE5}">
      <dsp:nvSpPr>
        <dsp:cNvPr id="0" name=""/>
        <dsp:cNvSpPr/>
      </dsp:nvSpPr>
      <dsp:spPr>
        <a:xfrm>
          <a:off x="4950023" y="3208907"/>
          <a:ext cx="2291953" cy="13751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Trabajar</a:t>
          </a:r>
          <a:r>
            <a:rPr lang="en-US" sz="2100" b="1" kern="1200" dirty="0"/>
            <a:t>:  </a:t>
          </a:r>
          <a:r>
            <a:rPr lang="en-US" sz="2100" kern="1200" dirty="0" err="1"/>
            <a:t>werken</a:t>
          </a:r>
          <a:r>
            <a:rPr lang="en-US" sz="2100" kern="1200" dirty="0"/>
            <a:t>                                                </a:t>
          </a:r>
          <a:r>
            <a:rPr lang="en-US" sz="2100" b="1" kern="1200" dirty="0" err="1"/>
            <a:t>Beber</a:t>
          </a:r>
          <a:r>
            <a:rPr lang="en-US" sz="2100" b="1" kern="1200" dirty="0"/>
            <a:t>: </a:t>
          </a:r>
          <a:r>
            <a:rPr lang="en-US" sz="2100" kern="1200" dirty="0" err="1"/>
            <a:t>drinken</a:t>
          </a:r>
          <a:endParaRPr lang="en-US" sz="2100" kern="1200" dirty="0"/>
        </a:p>
      </dsp:txBody>
      <dsp:txXfrm>
        <a:off x="4950023" y="3208907"/>
        <a:ext cx="2291953" cy="137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05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7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27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0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2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54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4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85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2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09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70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B191-8EBD-4B2A-BFAB-F9A9A4213F3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8FF3-E6CB-41C8-A4EC-6802A841D7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8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EF95DD-3943-4E4E-AD74-8FE71C5A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951" y="4953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2D4E11B-79D6-4B79-9E38-7EC0B82B0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"/>
    </mc:Choice>
    <mc:Fallback xmlns="">
      <p:transition spd="slow" advTm="4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1AF057A-6B21-4C24-A45F-EF123D4BB70D}"/>
              </a:ext>
            </a:extLst>
          </p:cNvPr>
          <p:cNvSpPr txBox="1"/>
          <p:nvPr/>
        </p:nvSpPr>
        <p:spPr>
          <a:xfrm>
            <a:off x="1314824" y="71120"/>
            <a:ext cx="10053763" cy="1686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¿</a:t>
            </a:r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Qué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vamos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 </a:t>
            </a:r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aprender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hoy?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gaan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vandaag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leren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      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43A5ABC-A5B7-4C31-A52B-F1B3B1E2494C}"/>
              </a:ext>
            </a:extLst>
          </p:cNvPr>
          <p:cNvSpPr txBox="1"/>
          <p:nvPr/>
        </p:nvSpPr>
        <p:spPr>
          <a:xfrm>
            <a:off x="1314824" y="2767280"/>
            <a:ext cx="9737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lang="nl-NL" sz="4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Verbos</a:t>
            </a:r>
            <a:r>
              <a:rPr lang="nl-NL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Regulares</a:t>
            </a:r>
            <a:endParaRPr lang="nl-NL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nl-NL" sz="4000" dirty="0">
                <a:solidFill>
                  <a:schemeClr val="bg1"/>
                </a:solidFill>
              </a:rPr>
              <a:t>De regelmatige werkwoorden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BBEA2A9-42F4-4C1B-A88C-B7CA337D7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7"/>
    </mc:Choice>
    <mc:Fallback xmlns="">
      <p:transition spd="slow" advTm="1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83B62-26AD-45E3-BDD6-0E70F88A5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7"/>
            <a:ext cx="11292418" cy="171660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español</a:t>
            </a:r>
            <a:b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vervoeging in het Spaans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5069F-619D-42D9-9D8E-09D382B2B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9" r="1" b="14856"/>
          <a:stretch/>
        </p:blipFill>
        <p:spPr>
          <a:xfrm>
            <a:off x="1321965" y="1966293"/>
            <a:ext cx="9548069" cy="44521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35D844C-23F4-478D-8619-612EC2515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0"/>
    </mc:Choice>
    <mc:Fallback xmlns="">
      <p:transition spd="slow" advTm="2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83B62-26AD-45E3-BDD6-0E70F88A5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11311054" cy="898581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Primera </a:t>
            </a:r>
            <a:r>
              <a:rPr lang="nl-NL" sz="2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nl-NL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“AR”</a:t>
            </a:r>
            <a:br>
              <a:rPr lang="nl-NL" sz="2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Eerste  vervoeging: </a:t>
            </a:r>
            <a:r>
              <a:rPr lang="nl-NL" sz="2800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Hablar</a:t>
            </a:r>
            <a:r>
              <a:rPr lang="nl-NL" sz="28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    </a:t>
            </a:r>
            <a:endParaRPr lang="nl-NL" sz="2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C11941-5C43-41BA-AEC6-EB0B01A76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126" y="1576447"/>
            <a:ext cx="3036874" cy="303687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8FE144-C33A-4951-BC3F-4C6A4D88D352}"/>
              </a:ext>
            </a:extLst>
          </p:cNvPr>
          <p:cNvSpPr txBox="1"/>
          <p:nvPr/>
        </p:nvSpPr>
        <p:spPr>
          <a:xfrm rot="10800000" flipV="1">
            <a:off x="123568" y="1652447"/>
            <a:ext cx="8464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Yo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o</a:t>
            </a:r>
            <a:r>
              <a:rPr lang="nl-NL" sz="3200" dirty="0"/>
              <a:t>                                             Ik spreek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Tú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as</a:t>
            </a:r>
            <a:r>
              <a:rPr lang="nl-NL" sz="3200" dirty="0"/>
              <a:t>                                           Je spreekt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/>
              <a:t>Él</a:t>
            </a:r>
            <a:r>
              <a:rPr lang="nl-NL" sz="3200" dirty="0"/>
              <a:t>/</a:t>
            </a:r>
            <a:r>
              <a:rPr lang="nl-NL" sz="3200" dirty="0" err="1"/>
              <a:t>ella</a:t>
            </a:r>
            <a:r>
              <a:rPr lang="nl-NL" sz="3200" dirty="0"/>
              <a:t>/</a:t>
            </a:r>
            <a:r>
              <a:rPr lang="nl-NL" sz="3200" dirty="0" err="1"/>
              <a:t>usted</a:t>
            </a:r>
            <a:r>
              <a:rPr lang="nl-NL" sz="3200" dirty="0"/>
              <a:t>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a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                         Hij spreekt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/>
              <a:t>Nosotros</a:t>
            </a:r>
            <a:r>
              <a:rPr lang="nl-NL" sz="3200" dirty="0"/>
              <a:t>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amos</a:t>
            </a:r>
            <a:r>
              <a:rPr lang="nl-NL" sz="3200" dirty="0"/>
              <a:t>                         We speken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/>
              <a:t>Vosotros</a:t>
            </a:r>
            <a:r>
              <a:rPr lang="nl-NL" sz="3200" dirty="0"/>
              <a:t>/as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áis</a:t>
            </a:r>
            <a:r>
              <a:rPr lang="nl-NL" sz="3200" dirty="0"/>
              <a:t>                         Jullie spreken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/>
              <a:t>Ellos</a:t>
            </a:r>
            <a:r>
              <a:rPr lang="nl-NL" sz="3200" dirty="0"/>
              <a:t>/</a:t>
            </a:r>
            <a:r>
              <a:rPr lang="nl-NL" sz="3200" dirty="0" err="1"/>
              <a:t>ellas</a:t>
            </a:r>
            <a:r>
              <a:rPr lang="nl-NL" sz="3200" dirty="0"/>
              <a:t>/ </a:t>
            </a:r>
            <a:r>
              <a:rPr lang="nl-NL" sz="3200" dirty="0" err="1"/>
              <a:t>ustedes</a:t>
            </a:r>
            <a:r>
              <a:rPr lang="nl-NL" sz="3200" dirty="0"/>
              <a:t> </a:t>
            </a:r>
            <a:r>
              <a:rPr lang="nl-NL" sz="3200" dirty="0" err="1"/>
              <a:t>habl</a:t>
            </a:r>
            <a:r>
              <a:rPr lang="nl-NL" sz="3200" b="1" dirty="0" err="1">
                <a:solidFill>
                  <a:srgbClr val="FF0000"/>
                </a:solidFill>
              </a:rPr>
              <a:t>an</a:t>
            </a:r>
            <a:r>
              <a:rPr lang="nl-NL" sz="3200" dirty="0"/>
              <a:t>            Zij spreken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C36E9EF-B4B6-4F54-95BC-67CABD44C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11"/>
    </mc:Choice>
    <mc:Fallback xmlns="">
      <p:transition spd="slow" advTm="56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B9669-00EB-4627-B596-CAE2650A9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0"/>
            <a:ext cx="11051563" cy="1574310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Segunda</a:t>
            </a:r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“ER”</a:t>
            </a:r>
            <a:b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2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Tweede vervoeging: </a:t>
            </a:r>
            <a:r>
              <a:rPr lang="nl-NL" sz="3200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Beber</a:t>
            </a:r>
            <a:endParaRPr lang="nl-NL" sz="3200" dirty="0">
              <a:solidFill>
                <a:srgbClr val="FFFFFF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8004F3-1D29-4C15-9717-C17CC023A29D}"/>
              </a:ext>
            </a:extLst>
          </p:cNvPr>
          <p:cNvSpPr txBox="1"/>
          <p:nvPr/>
        </p:nvSpPr>
        <p:spPr>
          <a:xfrm>
            <a:off x="123567" y="1785373"/>
            <a:ext cx="8323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Yo </a:t>
            </a:r>
            <a:r>
              <a:rPr lang="nl-NL" sz="3200" b="1" dirty="0" err="1"/>
              <a:t>beb</a:t>
            </a:r>
            <a:r>
              <a:rPr lang="nl-NL" sz="3200" b="1" dirty="0" err="1">
                <a:solidFill>
                  <a:srgbClr val="FF0000"/>
                </a:solidFill>
              </a:rPr>
              <a:t>o</a:t>
            </a:r>
            <a:r>
              <a:rPr lang="nl-NL" sz="3200" b="1" dirty="0"/>
              <a:t> café	</a:t>
            </a:r>
            <a:r>
              <a:rPr lang="nl-NL" sz="3200" dirty="0"/>
              <a:t>	: 	Ik drink koffie) </a:t>
            </a:r>
            <a:endParaRPr lang="en-US" sz="32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E32F29B-2998-446B-9DC7-FB9378F14C5C}"/>
              </a:ext>
            </a:extLst>
          </p:cNvPr>
          <p:cNvSpPr txBox="1"/>
          <p:nvPr/>
        </p:nvSpPr>
        <p:spPr>
          <a:xfrm>
            <a:off x="123567" y="2370148"/>
            <a:ext cx="9147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Tú </a:t>
            </a:r>
            <a:r>
              <a:rPr lang="nl-NL" sz="3200" b="1" dirty="0" err="1"/>
              <a:t>beb</a:t>
            </a:r>
            <a:r>
              <a:rPr lang="nl-NL" sz="3200" b="1" dirty="0" err="1">
                <a:solidFill>
                  <a:srgbClr val="FF0000"/>
                </a:solidFill>
              </a:rPr>
              <a:t>es</a:t>
            </a:r>
            <a:r>
              <a:rPr lang="nl-NL" sz="3200" b="1" dirty="0"/>
              <a:t> té</a:t>
            </a:r>
            <a:r>
              <a:rPr lang="nl-NL" sz="3200" dirty="0"/>
              <a:t>		:	Je drinkt thee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46917F8-513C-40CE-A556-B928461F050D}"/>
              </a:ext>
            </a:extLst>
          </p:cNvPr>
          <p:cNvSpPr txBox="1"/>
          <p:nvPr/>
        </p:nvSpPr>
        <p:spPr>
          <a:xfrm>
            <a:off x="123567" y="3085931"/>
            <a:ext cx="9380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Él/ella/usted beb</a:t>
            </a:r>
            <a:r>
              <a:rPr lang="es-ES" sz="3200" b="1" dirty="0">
                <a:solidFill>
                  <a:srgbClr val="FF0000"/>
                </a:solidFill>
              </a:rPr>
              <a:t>e</a:t>
            </a:r>
            <a:r>
              <a:rPr lang="es-ES" sz="3200" b="1" dirty="0"/>
              <a:t> limonada: </a:t>
            </a:r>
            <a:r>
              <a:rPr lang="es-ES" sz="3200" dirty="0"/>
              <a:t>Hij drinkt limonade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57BA127-5437-4972-977B-8A5AB28191F6}"/>
              </a:ext>
            </a:extLst>
          </p:cNvPr>
          <p:cNvSpPr txBox="1"/>
          <p:nvPr/>
        </p:nvSpPr>
        <p:spPr>
          <a:xfrm>
            <a:off x="123567" y="3708705"/>
            <a:ext cx="94899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/>
              <a:t>Nosotros</a:t>
            </a:r>
            <a:r>
              <a:rPr lang="nl-NL" sz="3200" b="1" dirty="0"/>
              <a:t>/as  </a:t>
            </a:r>
            <a:r>
              <a:rPr lang="nl-NL" sz="3200" b="1" dirty="0" err="1"/>
              <a:t>beb</a:t>
            </a:r>
            <a:r>
              <a:rPr lang="nl-NL" sz="3200" b="1" dirty="0" err="1">
                <a:solidFill>
                  <a:srgbClr val="FF0000"/>
                </a:solidFill>
              </a:rPr>
              <a:t>emos</a:t>
            </a:r>
            <a:r>
              <a:rPr lang="nl-NL" sz="3200" b="1" dirty="0"/>
              <a:t> </a:t>
            </a:r>
            <a:r>
              <a:rPr lang="nl-NL" sz="3200" b="1" dirty="0" err="1"/>
              <a:t>leche</a:t>
            </a:r>
            <a:r>
              <a:rPr lang="nl-NL" sz="3200" b="1" dirty="0"/>
              <a:t>: </a:t>
            </a:r>
            <a:r>
              <a:rPr lang="nl-NL" sz="3200" dirty="0"/>
              <a:t>We drinken melk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/>
              <a:t>Vosotros</a:t>
            </a:r>
            <a:r>
              <a:rPr lang="nl-NL" sz="3200" b="1" dirty="0"/>
              <a:t>/as </a:t>
            </a:r>
            <a:r>
              <a:rPr lang="nl-NL" sz="3200" b="1" dirty="0" err="1"/>
              <a:t>beb</a:t>
            </a:r>
            <a:r>
              <a:rPr lang="nl-NL" sz="3200" b="1" dirty="0" err="1">
                <a:solidFill>
                  <a:srgbClr val="FF0000"/>
                </a:solidFill>
              </a:rPr>
              <a:t>éis</a:t>
            </a:r>
            <a:r>
              <a:rPr lang="nl-NL" sz="3200" b="1" dirty="0"/>
              <a:t> </a:t>
            </a:r>
            <a:r>
              <a:rPr lang="nl-NL" sz="3200" b="1" dirty="0" err="1"/>
              <a:t>vino</a:t>
            </a:r>
            <a:r>
              <a:rPr lang="nl-NL" sz="3200" b="1" dirty="0"/>
              <a:t>:          </a:t>
            </a:r>
            <a:r>
              <a:rPr lang="nl-NL" sz="3200" dirty="0"/>
              <a:t>Jullie drinken wijn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/>
              <a:t>Ellos</a:t>
            </a:r>
            <a:r>
              <a:rPr lang="nl-NL" sz="3200" b="1" dirty="0"/>
              <a:t>/</a:t>
            </a:r>
            <a:r>
              <a:rPr lang="nl-NL" sz="3200" b="1" dirty="0" err="1"/>
              <a:t>ellas</a:t>
            </a:r>
            <a:r>
              <a:rPr lang="nl-NL" sz="3200" b="1" dirty="0"/>
              <a:t>/</a:t>
            </a:r>
            <a:r>
              <a:rPr lang="nl-NL" sz="3200" b="1" dirty="0" err="1"/>
              <a:t>ustedes</a:t>
            </a:r>
            <a:r>
              <a:rPr lang="nl-NL" sz="3200" b="1" dirty="0"/>
              <a:t> </a:t>
            </a:r>
            <a:r>
              <a:rPr lang="nl-NL" sz="3200" b="1" dirty="0" err="1"/>
              <a:t>beb</a:t>
            </a:r>
            <a:r>
              <a:rPr lang="nl-NL" sz="3200" b="1" dirty="0" err="1">
                <a:solidFill>
                  <a:srgbClr val="FF0000"/>
                </a:solidFill>
              </a:rPr>
              <a:t>en</a:t>
            </a:r>
            <a:r>
              <a:rPr lang="nl-NL" sz="3200" b="1" dirty="0"/>
              <a:t> </a:t>
            </a:r>
            <a:r>
              <a:rPr lang="nl-NL" sz="3200" b="1" dirty="0" err="1"/>
              <a:t>agua</a:t>
            </a:r>
            <a:r>
              <a:rPr lang="nl-NL" sz="3200" b="1" dirty="0"/>
              <a:t>: </a:t>
            </a:r>
            <a:r>
              <a:rPr lang="nl-NL" sz="3200" dirty="0"/>
              <a:t>Zij drinken water</a:t>
            </a:r>
          </a:p>
          <a:p>
            <a:endParaRPr lang="nl-NL" sz="2800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364A38E-43A3-4F70-9F40-60BAF0C25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935" y="1574310"/>
            <a:ext cx="3258065" cy="32580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298AB72-3878-421D-A566-62F3516F9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15"/>
    </mc:Choice>
    <mc:Fallback xmlns="">
      <p:transition spd="slow" advTm="5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B9669-00EB-4627-B596-CAE2650A9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0"/>
            <a:ext cx="11051563" cy="1574310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Tercera</a:t>
            </a:r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“IR”</a:t>
            </a:r>
            <a:br>
              <a:rPr lang="nl-NL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2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Deerde vervoeging: </a:t>
            </a:r>
            <a:r>
              <a:rPr lang="nl-NL" sz="3200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Vivir</a:t>
            </a:r>
            <a:endParaRPr lang="nl-NL" sz="3200" dirty="0">
              <a:solidFill>
                <a:srgbClr val="FFFFFF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4E1BA13-11EB-408A-BF00-7881BFCD0029}"/>
              </a:ext>
            </a:extLst>
          </p:cNvPr>
          <p:cNvSpPr txBox="1"/>
          <p:nvPr/>
        </p:nvSpPr>
        <p:spPr>
          <a:xfrm>
            <a:off x="0" y="1574311"/>
            <a:ext cx="121919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Yo viv</a:t>
            </a:r>
            <a:r>
              <a:rPr lang="es-ES" sz="3200" b="1" dirty="0">
                <a:solidFill>
                  <a:srgbClr val="FF0000"/>
                </a:solidFill>
              </a:rPr>
              <a:t>o</a:t>
            </a:r>
            <a:r>
              <a:rPr lang="es-ES" sz="3200" dirty="0"/>
              <a:t> en Madrid  ( Ik woon in Madrid).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Tú viv</a:t>
            </a:r>
            <a:r>
              <a:rPr lang="es-ES" sz="3200" b="1" dirty="0">
                <a:solidFill>
                  <a:srgbClr val="FF0000"/>
                </a:solidFill>
              </a:rPr>
              <a:t>es</a:t>
            </a:r>
            <a:r>
              <a:rPr lang="es-ES" sz="3200" dirty="0"/>
              <a:t> en Roma (Je woont in  Rome).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El/ella/usted viv</a:t>
            </a:r>
            <a:r>
              <a:rPr lang="es-ES" sz="3200" b="1" dirty="0">
                <a:solidFill>
                  <a:srgbClr val="FF0000"/>
                </a:solidFill>
              </a:rPr>
              <a:t>e </a:t>
            </a:r>
            <a:r>
              <a:rPr lang="es-ES" sz="3200" dirty="0"/>
              <a:t>en Bruselas (Hij woont in Brussel).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Nosotros/as viv</a:t>
            </a:r>
            <a:r>
              <a:rPr lang="es-ES" sz="3200" b="1" dirty="0">
                <a:solidFill>
                  <a:srgbClr val="FF0000"/>
                </a:solidFill>
              </a:rPr>
              <a:t>imos</a:t>
            </a:r>
            <a:r>
              <a:rPr lang="es-ES" sz="3200" dirty="0"/>
              <a:t> en Lisboa (We wonen in Lissabon).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Vosotros/as viv</a:t>
            </a:r>
            <a:r>
              <a:rPr lang="es-ES" sz="3200" b="1" dirty="0">
                <a:solidFill>
                  <a:srgbClr val="FF0000"/>
                </a:solidFill>
              </a:rPr>
              <a:t>ís</a:t>
            </a:r>
            <a:r>
              <a:rPr lang="es-ES" sz="3200" dirty="0"/>
              <a:t> en Londres (Jullie wonen en Londen).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Ellos/ellas/ustedes viv</a:t>
            </a:r>
            <a:r>
              <a:rPr lang="es-ES" sz="3200" b="1" dirty="0">
                <a:solidFill>
                  <a:srgbClr val="FF0000"/>
                </a:solidFill>
              </a:rPr>
              <a:t>en</a:t>
            </a:r>
            <a:r>
              <a:rPr lang="es-ES" sz="3200" dirty="0"/>
              <a:t> en París ( Zij wonen en Parijs).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40C408-D1CE-4325-8BB1-53ACB8B6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48" y="1574310"/>
            <a:ext cx="2419350" cy="18954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807B27-D89D-471D-B323-0EBA74EAF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6"/>
    </mc:Choice>
    <mc:Fallback xmlns="">
      <p:transition spd="slow" advTm="5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4BF3E-C5C5-43F1-820D-F17ABC00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3" y="305146"/>
            <a:ext cx="3699642" cy="5533866"/>
          </a:xfrm>
        </p:spPr>
        <p:txBody>
          <a:bodyPr anchor="t">
            <a:normAutofit/>
          </a:bodyPr>
          <a:lstStyle/>
          <a:p>
            <a:br>
              <a:rPr lang="nl-NL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nl-NL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nl-NL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40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nl-NL" sz="4000" b="1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Terminaciones</a:t>
            </a:r>
            <a:r>
              <a:rPr lang="nl-NL" sz="40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los </a:t>
            </a:r>
            <a:r>
              <a:rPr lang="nl-NL" sz="4000" b="1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verbos</a:t>
            </a:r>
            <a:r>
              <a:rPr lang="nl-NL" sz="40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br>
              <a:rPr lang="nl-NL" sz="48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b="1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Werkwoordsuitgangen</a:t>
            </a:r>
            <a:endParaRPr lang="nl-NL" sz="2800" b="1" dirty="0">
              <a:solidFill>
                <a:srgbClr val="FFFFFF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19E5FD-C158-4591-B830-243CEF75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35" y="1018988"/>
            <a:ext cx="7897341" cy="444225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0F1088-77B7-48B6-A041-9AFCB56B6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1"/>
    </mc:Choice>
    <mc:Fallback xmlns="">
      <p:transition spd="slow" advTm="13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78E14-9B2B-4E26-8159-534119C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451"/>
            <a:ext cx="12192000" cy="15764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54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Lista de los </a:t>
            </a:r>
            <a:r>
              <a:rPr lang="en-US" sz="5400" kern="1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verbos</a:t>
            </a:r>
            <a:r>
              <a:rPr lang="en-US" sz="54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kern="1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regulares</a:t>
            </a:r>
            <a:r>
              <a:rPr lang="en-US" sz="54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kern="1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5400" kern="1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kern="1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español</a:t>
            </a:r>
            <a:endParaRPr lang="en-US" sz="4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0" name="Tekstvak 4">
            <a:extLst>
              <a:ext uri="{FF2B5EF4-FFF2-40B4-BE49-F238E27FC236}">
                <a16:creationId xmlns:a16="http://schemas.microsoft.com/office/drawing/2014/main" id="{13094044-C80C-405C-8787-C7284700E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109012"/>
              </p:ext>
            </p:extLst>
          </p:nvPr>
        </p:nvGraphicFramePr>
        <p:xfrm>
          <a:off x="0" y="2273749"/>
          <a:ext cx="12192000" cy="458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836703-0EB9-4A72-AEE0-32E1006F49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30"/>
    </mc:Choice>
    <mc:Fallback xmlns="">
      <p:transition spd="slow" advTm="102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</TotalTime>
  <Words>323</Words>
  <Application>Microsoft Office PowerPoint</Application>
  <PresentationFormat>Breedbeeld</PresentationFormat>
  <Paragraphs>38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Office Theme</vt:lpstr>
      <vt:lpstr>PowerPoint-presentatie</vt:lpstr>
      <vt:lpstr>PowerPoint-presentatie</vt:lpstr>
      <vt:lpstr>La conjugación en español De vervoeging in het Spaans</vt:lpstr>
      <vt:lpstr>Primera conjugación “AR” Eerste  vervoeging: Hablar    </vt:lpstr>
      <vt:lpstr>Segunda Conjugación: “ER” Tweede vervoeging: Beber</vt:lpstr>
      <vt:lpstr>Tercera Conjugación: “IR” Deerde vervoeging: Vivir</vt:lpstr>
      <vt:lpstr>   Las Terminaciones de los verbos:  Werkwoordsuitgangen</vt:lpstr>
      <vt:lpstr>     Lista de los verbos regulares en español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Ingrid Cereceda Céspedes</dc:creator>
  <cp:lastModifiedBy>Rosa Agusti</cp:lastModifiedBy>
  <cp:revision>5</cp:revision>
  <dcterms:created xsi:type="dcterms:W3CDTF">2022-01-02T17:07:52Z</dcterms:created>
  <dcterms:modified xsi:type="dcterms:W3CDTF">2022-03-28T18:06:57Z</dcterms:modified>
</cp:coreProperties>
</file>