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8" r:id="rId4"/>
    <p:sldId id="264" r:id="rId5"/>
    <p:sldId id="274" r:id="rId6"/>
    <p:sldId id="265" r:id="rId7"/>
    <p:sldId id="275" r:id="rId8"/>
    <p:sldId id="263" r:id="rId9"/>
    <p:sldId id="273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A9F3F0-BC6B-472A-A743-AEDE274F986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827BAA6-50D4-44BB-890C-3E5BEADEE1CD}">
      <dgm:prSet custT="1"/>
      <dgm:spPr/>
      <dgm:t>
        <a:bodyPr/>
        <a:lstStyle/>
        <a:p>
          <a:r>
            <a:rPr lang="nl-NL" sz="3200" dirty="0"/>
            <a:t> </a:t>
          </a:r>
          <a:r>
            <a:rPr lang="nl-NL" sz="3600" dirty="0"/>
            <a:t> 1. conjugar el verbo TENER/werkwoord TENER vervoegen</a:t>
          </a:r>
          <a:endParaRPr lang="en-US" sz="3600" dirty="0"/>
        </a:p>
      </dgm:t>
    </dgm:pt>
    <dgm:pt modelId="{B5074201-FF96-4544-90FF-05BBBB364F3D}" type="parTrans" cxnId="{C3190E11-A066-4EB0-AD03-95442C6FE9CA}">
      <dgm:prSet/>
      <dgm:spPr/>
      <dgm:t>
        <a:bodyPr/>
        <a:lstStyle/>
        <a:p>
          <a:endParaRPr lang="en-US"/>
        </a:p>
      </dgm:t>
    </dgm:pt>
    <dgm:pt modelId="{0729B2D6-00ED-4E88-ABB1-65B6F197517E}" type="sibTrans" cxnId="{C3190E11-A066-4EB0-AD03-95442C6FE9CA}">
      <dgm:prSet/>
      <dgm:spPr/>
      <dgm:t>
        <a:bodyPr/>
        <a:lstStyle/>
        <a:p>
          <a:endParaRPr lang="en-US"/>
        </a:p>
      </dgm:t>
    </dgm:pt>
    <dgm:pt modelId="{3A5DFE09-375E-48CD-95B5-94DD468847AF}">
      <dgm:prSet custT="1"/>
      <dgm:spPr/>
      <dgm:t>
        <a:bodyPr/>
        <a:lstStyle/>
        <a:p>
          <a:endParaRPr lang="nl-NL" sz="3600" dirty="0"/>
        </a:p>
        <a:p>
          <a:r>
            <a:rPr lang="nl-NL" sz="3600" dirty="0"/>
            <a:t>2. Usos del verbo TENER/ gebruik van het werkwoord TENER</a:t>
          </a:r>
        </a:p>
        <a:p>
          <a:r>
            <a:rPr lang="nl-NL" sz="2900" dirty="0"/>
            <a:t> </a:t>
          </a:r>
          <a:endParaRPr lang="en-US" sz="2900" dirty="0"/>
        </a:p>
      </dgm:t>
    </dgm:pt>
    <dgm:pt modelId="{3BF1B016-8430-469D-813B-22D8131021EA}" type="parTrans" cxnId="{70FCFA83-4900-4055-AFF3-2F1ED749522A}">
      <dgm:prSet/>
      <dgm:spPr/>
      <dgm:t>
        <a:bodyPr/>
        <a:lstStyle/>
        <a:p>
          <a:endParaRPr lang="en-US"/>
        </a:p>
      </dgm:t>
    </dgm:pt>
    <dgm:pt modelId="{B96EB573-BAE2-46D3-BBC3-16E5104B27D2}" type="sibTrans" cxnId="{70FCFA83-4900-4055-AFF3-2F1ED749522A}">
      <dgm:prSet/>
      <dgm:spPr/>
      <dgm:t>
        <a:bodyPr/>
        <a:lstStyle/>
        <a:p>
          <a:endParaRPr lang="en-US"/>
        </a:p>
      </dgm:t>
    </dgm:pt>
    <dgm:pt modelId="{EE598C6A-832A-4A36-AB9B-0D1FF7FB3938}">
      <dgm:prSet custT="1"/>
      <dgm:spPr/>
      <dgm:t>
        <a:bodyPr/>
        <a:lstStyle/>
        <a:p>
          <a:r>
            <a:rPr lang="en-US" sz="3600" dirty="0"/>
            <a:t>3. Las partes de cuerpo/ de lichaamsdelen</a:t>
          </a:r>
        </a:p>
      </dgm:t>
    </dgm:pt>
    <dgm:pt modelId="{98D3EA3F-F391-477C-9D03-BFB930ED0606}" type="parTrans" cxnId="{54871B34-5956-4BA9-A2A6-44329EC1A3A8}">
      <dgm:prSet/>
      <dgm:spPr/>
      <dgm:t>
        <a:bodyPr/>
        <a:lstStyle/>
        <a:p>
          <a:endParaRPr lang="en-US"/>
        </a:p>
      </dgm:t>
    </dgm:pt>
    <dgm:pt modelId="{CA618EDF-B8C3-4A7A-A8F1-53C8F7265491}" type="sibTrans" cxnId="{54871B34-5956-4BA9-A2A6-44329EC1A3A8}">
      <dgm:prSet/>
      <dgm:spPr/>
      <dgm:t>
        <a:bodyPr/>
        <a:lstStyle/>
        <a:p>
          <a:endParaRPr lang="en-US"/>
        </a:p>
      </dgm:t>
    </dgm:pt>
    <dgm:pt modelId="{55088382-821F-44E0-BEED-B57405F5DE91}" type="pres">
      <dgm:prSet presAssocID="{48A9F3F0-BC6B-472A-A743-AEDE274F9869}" presName="linear" presStyleCnt="0">
        <dgm:presLayoutVars>
          <dgm:animLvl val="lvl"/>
          <dgm:resizeHandles val="exact"/>
        </dgm:presLayoutVars>
      </dgm:prSet>
      <dgm:spPr/>
    </dgm:pt>
    <dgm:pt modelId="{FEDD98E1-168E-4461-88E0-879B52197ED0}" type="pres">
      <dgm:prSet presAssocID="{1827BAA6-50D4-44BB-890C-3E5BEADEE1CD}" presName="parentText" presStyleLbl="node1" presStyleIdx="0" presStyleCnt="3" custScaleY="119503" custLinFactY="-20411" custLinFactNeighborX="-344" custLinFactNeighborY="-100000">
        <dgm:presLayoutVars>
          <dgm:chMax val="0"/>
          <dgm:bulletEnabled val="1"/>
        </dgm:presLayoutVars>
      </dgm:prSet>
      <dgm:spPr/>
    </dgm:pt>
    <dgm:pt modelId="{929390CA-F114-49B8-BF4B-337EE50A4987}" type="pres">
      <dgm:prSet presAssocID="{0729B2D6-00ED-4E88-ABB1-65B6F197517E}" presName="spacer" presStyleCnt="0"/>
      <dgm:spPr/>
    </dgm:pt>
    <dgm:pt modelId="{CCA1A78E-CB6B-4D7E-8792-1ECA40C3266E}" type="pres">
      <dgm:prSet presAssocID="{3A5DFE09-375E-48CD-95B5-94DD468847AF}" presName="parentText" presStyleLbl="node1" presStyleIdx="1" presStyleCnt="3" custScaleY="131809" custLinFactNeighborX="760" custLinFactNeighborY="-46071">
        <dgm:presLayoutVars>
          <dgm:chMax val="0"/>
          <dgm:bulletEnabled val="1"/>
        </dgm:presLayoutVars>
      </dgm:prSet>
      <dgm:spPr/>
    </dgm:pt>
    <dgm:pt modelId="{070CBFA1-9D46-49DF-BE79-67F7F327B874}" type="pres">
      <dgm:prSet presAssocID="{B96EB573-BAE2-46D3-BBC3-16E5104B27D2}" presName="spacer" presStyleCnt="0"/>
      <dgm:spPr/>
    </dgm:pt>
    <dgm:pt modelId="{6E2DCAC3-4F39-4C2A-BEA1-D320BBC30084}" type="pres">
      <dgm:prSet presAssocID="{EE598C6A-832A-4A36-AB9B-0D1FF7FB3938}" presName="parentText" presStyleLbl="node1" presStyleIdx="2" presStyleCnt="3" custScaleY="99210" custLinFactY="58499" custLinFactNeighborX="608" custLinFactNeighborY="100000">
        <dgm:presLayoutVars>
          <dgm:chMax val="0"/>
          <dgm:bulletEnabled val="1"/>
        </dgm:presLayoutVars>
      </dgm:prSet>
      <dgm:spPr/>
    </dgm:pt>
  </dgm:ptLst>
  <dgm:cxnLst>
    <dgm:cxn modelId="{C3190E11-A066-4EB0-AD03-95442C6FE9CA}" srcId="{48A9F3F0-BC6B-472A-A743-AEDE274F9869}" destId="{1827BAA6-50D4-44BB-890C-3E5BEADEE1CD}" srcOrd="0" destOrd="0" parTransId="{B5074201-FF96-4544-90FF-05BBBB364F3D}" sibTransId="{0729B2D6-00ED-4E88-ABB1-65B6F197517E}"/>
    <dgm:cxn modelId="{54871B34-5956-4BA9-A2A6-44329EC1A3A8}" srcId="{48A9F3F0-BC6B-472A-A743-AEDE274F9869}" destId="{EE598C6A-832A-4A36-AB9B-0D1FF7FB3938}" srcOrd="2" destOrd="0" parTransId="{98D3EA3F-F391-477C-9D03-BFB930ED0606}" sibTransId="{CA618EDF-B8C3-4A7A-A8F1-53C8F7265491}"/>
    <dgm:cxn modelId="{3B99603A-0A19-4E5C-96FD-BA01DE4D2A6E}" type="presOf" srcId="{1827BAA6-50D4-44BB-890C-3E5BEADEE1CD}" destId="{FEDD98E1-168E-4461-88E0-879B52197ED0}" srcOrd="0" destOrd="0" presId="urn:microsoft.com/office/officeart/2005/8/layout/vList2"/>
    <dgm:cxn modelId="{CECC395A-FEA4-4BBE-9720-567E49C7BD29}" type="presOf" srcId="{48A9F3F0-BC6B-472A-A743-AEDE274F9869}" destId="{55088382-821F-44E0-BEED-B57405F5DE91}" srcOrd="0" destOrd="0" presId="urn:microsoft.com/office/officeart/2005/8/layout/vList2"/>
    <dgm:cxn modelId="{70FCFA83-4900-4055-AFF3-2F1ED749522A}" srcId="{48A9F3F0-BC6B-472A-A743-AEDE274F9869}" destId="{3A5DFE09-375E-48CD-95B5-94DD468847AF}" srcOrd="1" destOrd="0" parTransId="{3BF1B016-8430-469D-813B-22D8131021EA}" sibTransId="{B96EB573-BAE2-46D3-BBC3-16E5104B27D2}"/>
    <dgm:cxn modelId="{7CA1DE9A-920E-4AA0-ABE2-C152708AE444}" type="presOf" srcId="{EE598C6A-832A-4A36-AB9B-0D1FF7FB3938}" destId="{6E2DCAC3-4F39-4C2A-BEA1-D320BBC30084}" srcOrd="0" destOrd="0" presId="urn:microsoft.com/office/officeart/2005/8/layout/vList2"/>
    <dgm:cxn modelId="{30ADFCAB-B4D8-47A2-90CD-B2B49D948DBF}" type="presOf" srcId="{3A5DFE09-375E-48CD-95B5-94DD468847AF}" destId="{CCA1A78E-CB6B-4D7E-8792-1ECA40C3266E}" srcOrd="0" destOrd="0" presId="urn:microsoft.com/office/officeart/2005/8/layout/vList2"/>
    <dgm:cxn modelId="{C567D85F-D206-49DF-9B84-B388B601EB98}" type="presParOf" srcId="{55088382-821F-44E0-BEED-B57405F5DE91}" destId="{FEDD98E1-168E-4461-88E0-879B52197ED0}" srcOrd="0" destOrd="0" presId="urn:microsoft.com/office/officeart/2005/8/layout/vList2"/>
    <dgm:cxn modelId="{C738B9C0-F93F-4E9A-AAB2-FBB56D710F3A}" type="presParOf" srcId="{55088382-821F-44E0-BEED-B57405F5DE91}" destId="{929390CA-F114-49B8-BF4B-337EE50A4987}" srcOrd="1" destOrd="0" presId="urn:microsoft.com/office/officeart/2005/8/layout/vList2"/>
    <dgm:cxn modelId="{DEBE888A-E4EF-4881-86F7-89D176BCBEC3}" type="presParOf" srcId="{55088382-821F-44E0-BEED-B57405F5DE91}" destId="{CCA1A78E-CB6B-4D7E-8792-1ECA40C3266E}" srcOrd="2" destOrd="0" presId="urn:microsoft.com/office/officeart/2005/8/layout/vList2"/>
    <dgm:cxn modelId="{AB29EB3D-D61A-4F4E-BA31-805058152D1C}" type="presParOf" srcId="{55088382-821F-44E0-BEED-B57405F5DE91}" destId="{070CBFA1-9D46-49DF-BE79-67F7F327B874}" srcOrd="3" destOrd="0" presId="urn:microsoft.com/office/officeart/2005/8/layout/vList2"/>
    <dgm:cxn modelId="{94AF5915-6735-4C36-BB74-869D46D0C108}" type="presParOf" srcId="{55088382-821F-44E0-BEED-B57405F5DE91}" destId="{6E2DCAC3-4F39-4C2A-BEA1-D320BBC3008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DD98E1-168E-4461-88E0-879B52197ED0}">
      <dsp:nvSpPr>
        <dsp:cNvPr id="0" name=""/>
        <dsp:cNvSpPr/>
      </dsp:nvSpPr>
      <dsp:spPr>
        <a:xfrm>
          <a:off x="0" y="0"/>
          <a:ext cx="6263640" cy="173025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200" kern="1200" dirty="0"/>
            <a:t> </a:t>
          </a:r>
          <a:r>
            <a:rPr lang="nl-NL" sz="3600" kern="1200" dirty="0"/>
            <a:t> 1. conjugar el verbo TENER/werkwoord TENER vervoegen</a:t>
          </a:r>
          <a:endParaRPr lang="en-US" sz="3600" kern="1200" dirty="0"/>
        </a:p>
      </dsp:txBody>
      <dsp:txXfrm>
        <a:off x="84464" y="84464"/>
        <a:ext cx="6094712" cy="1561326"/>
      </dsp:txXfrm>
    </dsp:sp>
    <dsp:sp modelId="{CCA1A78E-CB6B-4D7E-8792-1ECA40C3266E}">
      <dsp:nvSpPr>
        <dsp:cNvPr id="0" name=""/>
        <dsp:cNvSpPr/>
      </dsp:nvSpPr>
      <dsp:spPr>
        <a:xfrm>
          <a:off x="0" y="1938403"/>
          <a:ext cx="6263640" cy="1908429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3600" kern="1200" dirty="0"/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600" kern="1200" dirty="0"/>
            <a:t>2. Usos del verbo TENER/ gebruik van het werkwoord TENER</a:t>
          </a: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 dirty="0"/>
            <a:t> </a:t>
          </a:r>
          <a:endParaRPr lang="en-US" sz="2900" kern="1200" dirty="0"/>
        </a:p>
      </dsp:txBody>
      <dsp:txXfrm>
        <a:off x="93162" y="2031565"/>
        <a:ext cx="6077316" cy="1722105"/>
      </dsp:txXfrm>
    </dsp:sp>
    <dsp:sp modelId="{6E2DCAC3-4F39-4C2A-BEA1-D320BBC30084}">
      <dsp:nvSpPr>
        <dsp:cNvPr id="0" name=""/>
        <dsp:cNvSpPr/>
      </dsp:nvSpPr>
      <dsp:spPr>
        <a:xfrm>
          <a:off x="0" y="4068251"/>
          <a:ext cx="6263640" cy="1436436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3. Las partes de cuerpo/ de lichaamsdelen</a:t>
          </a:r>
        </a:p>
      </dsp:txBody>
      <dsp:txXfrm>
        <a:off x="70121" y="4138372"/>
        <a:ext cx="6123398" cy="12961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B28A30-72F1-41A9-9A8F-1401FEC46A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3540AFA-4C53-484C-A8C3-7002484098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CA76764-78AA-4071-95CA-DAA28AE36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A4F9E84-486B-4FF0-8A7A-08316061A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5C183AF-83E4-4C83-9B73-FB9B43A2C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9206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1FFFB0-614F-44E5-84CC-B67C69B62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0008E69-F7AC-4DD8-8FED-4EC5742943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0289A13-B936-4E99-822D-897055DE8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240594D-BB4E-4C32-824A-B7FB15F09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833D7A3-F57B-4513-8E13-ED5343E83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432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552E569-2A62-4F84-A034-4EB364B97C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FD60E08-7C67-4E5F-8D8A-4B438FFE2E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9560862-2386-4A0E-9635-654C7FA4C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52A5211-7B1B-463B-8706-410A35DD7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91A156D-CC4E-4BE3-92DD-4ADCE8964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9773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F94FCA-B29D-40BB-8819-67B4324A6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71D012-2A59-4F36-B898-9C9164BE2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3FD602-1AAA-4ABF-A9DC-E4A05C07B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8BACAFE-DDFE-41E8-B5C6-AD1A31B44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AD106A0-AD07-4E16-8537-46F07A2B2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8142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562C5A-3679-41F7-9C50-D71C0E222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C356836-DF3A-401A-8D52-3DE09C1D97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EB48DB-B663-4E03-8EF4-3E8AED030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2E42101-6660-4CC2-B46E-615E3291C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1468E43-98CA-40FB-86FA-4C64794D9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683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6A1AD9-76D0-4490-A2C4-69B613FF6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6C66A73-99D4-4ABB-9717-D08CF1DD30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EA2DDD5-4D39-41A1-8159-CD923D8C07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C5D8BE3-2144-4D7F-8120-D5A1F9FFE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D02E93D-8ED8-4F43-9E31-671FD02A4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5FF136B-997E-44C1-8071-4F3FCA1A7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9169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EC66EE-C727-49A2-96CD-1AC7A3296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AB47A3C-B065-4718-A597-FF992D90B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33C9FF2-5FD0-46A4-8CF9-9EB432B057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FD7FA973-A15B-479A-8D1B-11E1890149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7EA7AB6-125D-4D59-982B-B2C5205531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4774F6E-502A-4389-AF50-AFA8841A2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584E564-E7D8-43BD-992C-E649C235A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5BE4928-FF31-4D7C-8614-74BA877F9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132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6D143D-0EF5-41C3-8D3B-D5085ED4D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EE0F540-7C6A-47B1-A661-072B9F8E9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5D0799B-7842-4143-BDF2-5187244E8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35DF93-CA24-4B0B-95AA-5E5A04B5F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4626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2C74969-AC50-47D1-921B-D453CFBFC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44E9CEF-F1C6-4883-8503-D0A43AA9E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4984E0D-3AE6-4CD8-A398-332C2CC13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4121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70E93D-DA9C-4655-BCED-55A59346B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738EC9-A6BF-4DD7-83CD-A73C6421C0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6684F80-2CD7-4C55-AD7E-E986328922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E8C9CB1-D0CD-4706-9EBC-F455E9C25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6B24400-5FA7-48C1-BB47-AF100742D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0008EB0-0CC5-440A-ACB2-583D1466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2222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31D3B9-A996-4385-BFFF-D3AEC4862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DA5ABE3-F452-41F3-A577-802902D0ED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3A35DEA-0ED1-43B4-8D0D-FDB71E63ED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5226DD6-6382-437F-B888-64AD1FC0F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910AFFA-3D2C-4CC3-899F-EF7D44A5D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A554F53-0FAC-46F7-9256-3A8045F48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2946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A06DF31-91D1-4020-AB00-6B65EF2CE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11ECDC6-CDED-4232-9D82-CBECFFB92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F8A6731-6C32-4C0F-98FB-3247DE5BDA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2538D31-2214-464B-A0C1-FE1E1C54E5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CEA140C-076B-43BD-948B-AC2BB3D89A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5418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28E901B6-DE53-4C58-B466-0E813FCEFE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7798" b="15962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522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3D99B14-99AD-4457-8A32-807D51FF1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nl-NL" sz="5600" b="1" dirty="0">
                <a:solidFill>
                  <a:schemeClr val="bg1"/>
                </a:solidFill>
              </a:rPr>
              <a:t>¿Qué vamos a aprender hoy?</a:t>
            </a:r>
            <a:br>
              <a:rPr lang="nl-NL" sz="5600" dirty="0">
                <a:solidFill>
                  <a:schemeClr val="bg1"/>
                </a:solidFill>
              </a:rPr>
            </a:br>
            <a:r>
              <a:rPr lang="nl-NL" sz="2400" dirty="0">
                <a:solidFill>
                  <a:schemeClr val="bg1"/>
                </a:solidFill>
              </a:rPr>
              <a:t>Wat gaan we vandaag leren?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20BC24D1-C98B-4E56-98B2-57E909F6B8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3102127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4238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657AFC-9E5A-4D44-8D9E-BF40C8CAE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80582"/>
            <a:ext cx="10515600" cy="1325563"/>
          </a:xfrm>
        </p:spPr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1. Conjugar el verbo TENER</a:t>
            </a:r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3A50BF8C-BD44-46C5-A1CF-1AD7B2756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B0494C36-B68F-4A90-8974-E8EFD19677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186665"/>
            <a:ext cx="11430000" cy="549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892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657AFC-9E5A-4D44-8D9E-BF40C8CAE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4165"/>
            <a:ext cx="10515600" cy="1325563"/>
          </a:xfrm>
        </p:spPr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2. Los usos del verbo TENER/ Gebruik van het werkwoord TENER</a:t>
            </a: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2CCE8391-5BB3-4276-998A-CE1F0E70F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nl-NL" dirty="0"/>
              <a:t>We gebruiken tener om onze bezittingen te benoemen. </a:t>
            </a:r>
          </a:p>
          <a:p>
            <a:pPr marL="0" indent="0">
              <a:buNone/>
            </a:pPr>
            <a:r>
              <a:rPr lang="nl-NL" dirty="0"/>
              <a:t>Bijvoorbeeld: </a:t>
            </a:r>
            <a:r>
              <a:rPr lang="nl-NL" b="1" i="1" u="sng" dirty="0"/>
              <a:t>tengo</a:t>
            </a:r>
            <a:r>
              <a:rPr lang="nl-NL" b="1" i="1" dirty="0"/>
              <a:t> una casa en España </a:t>
            </a:r>
            <a:r>
              <a:rPr lang="nl-NL" dirty="0"/>
              <a:t>(ik heb een huis in Spanje)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2. Ook om te vertellen weke familieleden we hebben. </a:t>
            </a:r>
          </a:p>
          <a:p>
            <a:pPr marL="0" indent="0">
              <a:buNone/>
            </a:pPr>
            <a:r>
              <a:rPr lang="nl-NL" dirty="0"/>
              <a:t>Bijvoorbeeld: </a:t>
            </a:r>
            <a:r>
              <a:rPr lang="nl-NL" b="1" i="1" dirty="0"/>
              <a:t>mis padres </a:t>
            </a:r>
            <a:r>
              <a:rPr lang="nl-NL" b="1" i="1" u="sng" dirty="0"/>
              <a:t>tienen</a:t>
            </a:r>
            <a:r>
              <a:rPr lang="nl-NL" b="1" i="1" dirty="0"/>
              <a:t> siete hijos </a:t>
            </a:r>
            <a:r>
              <a:rPr lang="nl-NL" dirty="0"/>
              <a:t>(mijn ouders hebben zeven kinderen)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3. Om kernmerken te benoemen. </a:t>
            </a:r>
          </a:p>
          <a:p>
            <a:pPr marL="0" indent="0">
              <a:buNone/>
            </a:pPr>
            <a:r>
              <a:rPr lang="nl-NL" dirty="0"/>
              <a:t>Bijvoorbeeld: </a:t>
            </a:r>
            <a:r>
              <a:rPr lang="nl-NL" b="1" i="1" dirty="0"/>
              <a:t>Rosa </a:t>
            </a:r>
            <a:r>
              <a:rPr lang="nl-NL" b="1" i="1" u="sng" dirty="0"/>
              <a:t>tiene</a:t>
            </a:r>
            <a:r>
              <a:rPr lang="nl-NL" b="1" i="1" dirty="0"/>
              <a:t> el pelo negro y corto, ella tiene los ojos marrones </a:t>
            </a:r>
            <a:r>
              <a:rPr lang="nl-NL" dirty="0"/>
              <a:t>(Rosa heeft zwarte en kort haar, ze heeft bruine ogen)</a:t>
            </a:r>
          </a:p>
          <a:p>
            <a:pPr marL="0" indent="0">
              <a:buNone/>
            </a:pPr>
            <a:r>
              <a:rPr lang="nl-NL" b="1" i="1" dirty="0"/>
              <a:t>Mi casa </a:t>
            </a:r>
            <a:r>
              <a:rPr lang="nl-NL" b="1" i="1" u="sng" dirty="0"/>
              <a:t>tiene</a:t>
            </a:r>
            <a:r>
              <a:rPr lang="nl-NL" b="1" i="1" dirty="0"/>
              <a:t> cuatro habitaciones </a:t>
            </a:r>
            <a:r>
              <a:rPr lang="nl-NL" dirty="0"/>
              <a:t>(mijn huis heeft vier slaapkamers)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96660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657AFC-9E5A-4D44-8D9E-BF40C8CAE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4165"/>
            <a:ext cx="10515600" cy="1325563"/>
          </a:xfrm>
        </p:spPr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2. Los usos del verbo TENER/ Gebruik van het werkwoord TENER</a:t>
            </a: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2CCE8391-5BB3-4276-998A-CE1F0E70F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4. We gebruiken tener + QUE om onze verplichtingen te benoemen. </a:t>
            </a:r>
          </a:p>
          <a:p>
            <a:pPr marL="0" indent="0">
              <a:buNone/>
            </a:pPr>
            <a:r>
              <a:rPr lang="nl-NL" dirty="0"/>
              <a:t>Bijvoorbeeld:</a:t>
            </a:r>
            <a:r>
              <a:rPr lang="nl-NL" u="sng" dirty="0"/>
              <a:t> </a:t>
            </a:r>
            <a:r>
              <a:rPr lang="nl-NL" b="1" i="1" u="sng" dirty="0"/>
              <a:t>tienes </a:t>
            </a:r>
            <a:r>
              <a:rPr lang="nl-NL" b="1" i="1" dirty="0"/>
              <a:t>que estudiar para tus exámenes </a:t>
            </a:r>
            <a:r>
              <a:rPr lang="nl-NL" dirty="0"/>
              <a:t>(jij moet leren voor je examens)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5. Om leeftijd aan te geven.</a:t>
            </a:r>
          </a:p>
          <a:p>
            <a:pPr marL="0" indent="0">
              <a:buNone/>
            </a:pPr>
            <a:r>
              <a:rPr lang="nl-NL" dirty="0"/>
              <a:t>Bijvoorbeeld: </a:t>
            </a:r>
            <a:r>
              <a:rPr lang="nl-NL" b="1" i="1" dirty="0"/>
              <a:t>vosotros </a:t>
            </a:r>
            <a:r>
              <a:rPr lang="nl-NL" b="1" i="1" u="sng" dirty="0"/>
              <a:t>tenéis</a:t>
            </a:r>
            <a:r>
              <a:rPr lang="nl-NL" b="1" i="1" dirty="0"/>
              <a:t> veinte años </a:t>
            </a:r>
            <a:r>
              <a:rPr lang="nl-NL" dirty="0"/>
              <a:t>(jullie zijn twintig jaar oud)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81786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657AFC-9E5A-4D44-8D9E-BF40C8CAE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4165"/>
            <a:ext cx="10515600" cy="1325563"/>
          </a:xfrm>
        </p:spPr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3. Las partes del cuerpo/ de lichaamsdelen</a:t>
            </a:r>
          </a:p>
        </p:txBody>
      </p:sp>
      <p:pic>
        <p:nvPicPr>
          <p:cNvPr id="10" name="Tijdelijke aanduiding voor inhoud 9">
            <a:extLst>
              <a:ext uri="{FF2B5EF4-FFF2-40B4-BE49-F238E27FC236}">
                <a16:creationId xmlns:a16="http://schemas.microsoft.com/office/drawing/2014/main" id="{C013739D-025C-48E7-B013-BAC9369DCF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46680" y="1825625"/>
            <a:ext cx="4298640" cy="4351338"/>
          </a:xfrm>
        </p:spPr>
      </p:pic>
    </p:spTree>
    <p:extLst>
      <p:ext uri="{BB962C8B-B14F-4D97-AF65-F5344CB8AC3E}">
        <p14:creationId xmlns:p14="http://schemas.microsoft.com/office/powerpoint/2010/main" val="3096316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657AFC-9E5A-4D44-8D9E-BF40C8CAE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4165"/>
            <a:ext cx="10515600" cy="1325563"/>
          </a:xfrm>
        </p:spPr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Las partes del cuerpo/ de lichaamsdelen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3DF3133-096D-4EB2-94B5-44DC245E0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Mi cara es muy bonita. </a:t>
            </a:r>
            <a:r>
              <a:rPr lang="nl-NL" b="1" u="sng" dirty="0"/>
              <a:t>Tiene</a:t>
            </a:r>
            <a:r>
              <a:rPr lang="nl-NL" dirty="0"/>
              <a:t> dos ojos, una nariz, dos labios y muchos dientes. (Mijn gezicht is erg mooi. Het heeft twee ogen, een neus, twee lippen en veel tanden.</a:t>
            </a:r>
          </a:p>
        </p:txBody>
      </p:sp>
    </p:spTree>
    <p:extLst>
      <p:ext uri="{BB962C8B-B14F-4D97-AF65-F5344CB8AC3E}">
        <p14:creationId xmlns:p14="http://schemas.microsoft.com/office/powerpoint/2010/main" val="4288968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53B48-8C9B-4286-8AF0-9C61AEFC6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¿Qué hemos aprendido hoy?</a:t>
            </a:r>
            <a:br>
              <a:rPr lang="nl-NL" dirty="0">
                <a:solidFill>
                  <a:schemeClr val="accent1"/>
                </a:solidFill>
              </a:rPr>
            </a:br>
            <a:r>
              <a:rPr lang="nl-NL" sz="2000" dirty="0">
                <a:solidFill>
                  <a:schemeClr val="accent1"/>
                </a:solidFill>
              </a:rPr>
              <a:t>Wat hebben we vandaag geleerd</a:t>
            </a:r>
            <a:endParaRPr lang="nl-NL" dirty="0">
              <a:solidFill>
                <a:schemeClr val="accent1"/>
              </a:solidFill>
            </a:endParaRPr>
          </a:p>
        </p:txBody>
      </p:sp>
      <p:sp>
        <p:nvSpPr>
          <p:cNvPr id="9" name="Tijdelijke aanduiding voor inhoud 8">
            <a:extLst>
              <a:ext uri="{FF2B5EF4-FFF2-40B4-BE49-F238E27FC236}">
                <a16:creationId xmlns:a16="http://schemas.microsoft.com/office/drawing/2014/main" id="{EC648863-8D10-4EE1-B510-8EB86E66C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1. Conjugar el verbo TENER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2. Usos del verbo TENER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3. Las partes del cuerpo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31865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864826-A331-4A31-BAA1-A12163A1D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¡Hasta pronto!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F8C0470B-5494-4A9C-A3D3-77644C3A51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87394" y="1825625"/>
            <a:ext cx="3217212" cy="4351338"/>
          </a:xfrm>
        </p:spPr>
      </p:pic>
    </p:spTree>
    <p:extLst>
      <p:ext uri="{BB962C8B-B14F-4D97-AF65-F5344CB8AC3E}">
        <p14:creationId xmlns:p14="http://schemas.microsoft.com/office/powerpoint/2010/main" val="165226390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1611</TotalTime>
  <Words>315</Words>
  <Application>Microsoft Office PowerPoint</Application>
  <PresentationFormat>Breedbeeld</PresentationFormat>
  <Paragraphs>36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PowerPoint-presentatie</vt:lpstr>
      <vt:lpstr>¿Qué vamos a aprender hoy? Wat gaan we vandaag leren?</vt:lpstr>
      <vt:lpstr>1. Conjugar el verbo TENER</vt:lpstr>
      <vt:lpstr>2. Los usos del verbo TENER/ Gebruik van het werkwoord TENER</vt:lpstr>
      <vt:lpstr>2. Los usos del verbo TENER/ Gebruik van het werkwoord TENER</vt:lpstr>
      <vt:lpstr>3. Las partes del cuerpo/ de lichaamsdelen</vt:lpstr>
      <vt:lpstr>Las partes del cuerpo/ de lichaamsdelen</vt:lpstr>
      <vt:lpstr>¿Qué hemos aprendido hoy? Wat hebben we vandaag geleerd</vt:lpstr>
      <vt:lpstr>¡Hasta pronto!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Maria Palacios Gonzalez</dc:creator>
  <cp:lastModifiedBy>Rosa Agusti</cp:lastModifiedBy>
  <cp:revision>34</cp:revision>
  <dcterms:created xsi:type="dcterms:W3CDTF">2021-12-21T15:53:26Z</dcterms:created>
  <dcterms:modified xsi:type="dcterms:W3CDTF">2021-12-23T20:17:22Z</dcterms:modified>
</cp:coreProperties>
</file>