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37866-05F6-489A-9307-6A580201B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F1FA4B-C652-4D3A-A213-1618E182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1CC56B-C6DB-41DE-B6D6-32312350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D03F05-438B-4288-9C0D-13E5BBD7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A1A5D-A4E5-46C1-B2BE-660EA815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4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67091-FFE6-4FCA-98FF-2E372C4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833D6E-A71B-4AE0-9047-D9E1A407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C23213-6860-4A5F-AB3B-D13D085B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1B0275-F3DF-47C4-935E-01C9D918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354277-8A33-4947-A79E-47CE1576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33FEAA-4082-48F2-AAE9-FBE691623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CE5786-7EB7-484E-91CB-9AB4E797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1E511D-F62E-4583-8F65-D688EE6B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6E534-FCA8-45B8-A21E-8230C57E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A0F586-D832-4FDC-ADEA-41793F07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8FA30-AC63-4CDE-8EFE-66EADB3B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9A55C7-9C7A-456A-9B41-B5FFAC3B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A19B5-CC96-442A-B295-7548EBA6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29482-E9A7-4B9D-B4CC-99E12C44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1E8F62-CB73-41F4-BF5D-D352BF57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2D35C-A929-4D89-9237-4DBE7A0B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60EFD-7BC3-403C-8489-FA268495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54C043-8AFE-4E2C-A397-023BE7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4F6B95-1419-4C84-85B4-E096E0CD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F72337-CB84-4A01-ACD8-26FC545F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C77CB-B771-4115-93D4-D39126E1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519B5-2A3C-432C-B055-066B1BEC3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E1DB75-356E-4752-AF46-9EA635B74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B7105F-FE40-48A0-9785-63C6F3B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62F0CE-B391-44F1-829E-7A01C508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C63E19-E5AE-404A-932F-445BA13F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57BF1-F213-493F-9CC9-0D53F342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8866B7-24EF-47B2-BD19-18D56E886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23D0B1-29BF-4C8A-A262-3AC19C631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6EC038-AE39-4037-8E10-9066CC672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4A06F8-1FAE-44FF-A292-4E7975D5A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3561B6-CCC8-4343-86A5-73AE4131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9F084A-8546-4DAA-8320-A2E4989C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90F15A-FD4A-4FC1-8E69-0448AC70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6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4936E-F0CF-4380-BED0-FD98D88F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F81A0F-E584-447F-B188-4E1EEE4B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4971B5-C83B-43B6-B6CA-3B4E76D1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DB2DF-3D03-4219-86B2-091476A0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580886-1F02-485C-8681-CAE43D98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1AEDA8-EE92-488D-A927-326EE5EB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582928-69C3-42C6-BD45-0232E6E1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7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9476-3176-4611-8E66-A1AB524C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9D227-052F-4977-9901-D10B9F57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8F732D-D164-419E-B4FE-C7EED48EE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E7EB0A-0125-45B0-A961-F2F6E44B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4AFBCC-7F61-4AFA-9ADD-B2FEE9E0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AC0FA8-B887-49E8-89EB-3091CFCF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5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9B943-0151-485E-A818-8A3D324C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2C08F1-5703-4091-A353-AEEA92179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3EF1C-03C0-4C13-84FF-3F27F2C0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868F41-4381-4932-BDFD-D0DE4F69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F2044F-5FFD-4CF7-B5AE-D3963E2A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E9E875-383A-4335-A80F-AC578B2D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7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62A1B4-CF5A-4D93-9772-F7090B06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9DB37-9E96-4E05-AD8F-7736B13E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438AD-4AC7-4B07-842C-CF47DA374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4ED857-6BBF-4CC3-886A-B9107408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E7498-D265-432B-91CE-1DAD9AB1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D7A9BD-583F-49AB-A1C0-7197D3A18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0317B-13D6-4AC3-AFF6-B28813B47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8" y="580768"/>
            <a:ext cx="7999764" cy="1742302"/>
          </a:xfrm>
        </p:spPr>
        <p:txBody>
          <a:bodyPr anchor="t">
            <a:normAutofit/>
          </a:bodyPr>
          <a:lstStyle/>
          <a:p>
            <a:pPr algn="l"/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   ¿Qué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vamos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aprender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hoy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b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          </a:t>
            </a:r>
            <a:r>
              <a:rPr lang="nl-NL" sz="2800" dirty="0">
                <a:latin typeface="Abadi" panose="020B0604020104020204" pitchFamily="34" charset="0"/>
              </a:rPr>
              <a:t>Wat gaan we vandaag leren?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846AD4-0AAA-4E03-863F-3C9D1106B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33" y="2693774"/>
            <a:ext cx="6808572" cy="1160114"/>
          </a:xfrm>
        </p:spPr>
        <p:txBody>
          <a:bodyPr anchor="b">
            <a:normAutofit/>
          </a:bodyPr>
          <a:lstStyle/>
          <a:p>
            <a:r>
              <a:rPr lang="nl-NL" sz="4000" dirty="0">
                <a:latin typeface="Aharoni" panose="02010803020104030203" pitchFamily="2" charset="-79"/>
                <a:cs typeface="Aharoni" panose="02010803020104030203" pitchFamily="2" charset="-79"/>
              </a:rPr>
              <a:t> En el </a:t>
            </a:r>
            <a:r>
              <a:rPr lang="nl-NL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Aeropuerto</a:t>
            </a:r>
            <a:endParaRPr lang="nl-N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863194-A836-4BD5-ACD7-68B62AD07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7" r="18318"/>
          <a:stretch/>
        </p:blipFill>
        <p:spPr>
          <a:xfrm>
            <a:off x="8123333" y="1320761"/>
            <a:ext cx="4068666" cy="4261174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07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15672-4DAE-40E3-8E3E-04D4E18A5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28" y="1"/>
            <a:ext cx="747417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Vocabulario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1D3DC5-E8A8-477F-B58F-61751655E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30" y="1371601"/>
            <a:ext cx="9668751" cy="536283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28600" indent="-457200" algn="l">
              <a:buFont typeface="+mj-lt"/>
              <a:buAutoNum type="arabicPeriod"/>
            </a:pPr>
            <a:r>
              <a:rPr lang="en-US" dirty="0"/>
              <a:t>La entrada/La </a:t>
            </a:r>
            <a:r>
              <a:rPr lang="en-US" dirty="0" err="1"/>
              <a:t>salida</a:t>
            </a:r>
            <a:r>
              <a:rPr lang="en-US" dirty="0"/>
              <a:t>/ de ingang/ de </a:t>
            </a:r>
            <a:r>
              <a:rPr lang="en-US" dirty="0" err="1"/>
              <a:t>uitgang</a:t>
            </a:r>
            <a:endParaRPr lang="en-US" dirty="0"/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mostrador</a:t>
            </a:r>
            <a:r>
              <a:rPr lang="en-US" dirty="0"/>
              <a:t>/ de </a:t>
            </a:r>
            <a:r>
              <a:rPr lang="en-US" dirty="0" err="1"/>
              <a:t>balie</a:t>
            </a:r>
            <a:endParaRPr lang="en-US" dirty="0"/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Los </a:t>
            </a:r>
            <a:r>
              <a:rPr lang="en-US" dirty="0" err="1"/>
              <a:t>letreros</a:t>
            </a:r>
            <a:r>
              <a:rPr lang="en-US" dirty="0"/>
              <a:t>/ de </a:t>
            </a:r>
            <a:r>
              <a:rPr lang="en-US" dirty="0" err="1"/>
              <a:t>borden</a:t>
            </a:r>
            <a:endParaRPr lang="en-US" dirty="0"/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ascernsor</a:t>
            </a:r>
            <a:r>
              <a:rPr lang="en-US" dirty="0"/>
              <a:t>/ de lift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escalera</a:t>
            </a:r>
            <a:r>
              <a:rPr lang="en-US" dirty="0"/>
              <a:t>/ de trap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Los </a:t>
            </a:r>
            <a:r>
              <a:rPr lang="en-US" dirty="0" err="1"/>
              <a:t>aseos</a:t>
            </a:r>
            <a:r>
              <a:rPr lang="en-US" dirty="0"/>
              <a:t>/ de </a:t>
            </a:r>
            <a:r>
              <a:rPr lang="en-US" dirty="0" err="1"/>
              <a:t>toiletten</a:t>
            </a:r>
            <a:r>
              <a:rPr lang="en-US" dirty="0"/>
              <a:t>.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puerta</a:t>
            </a:r>
            <a:r>
              <a:rPr lang="en-US" dirty="0"/>
              <a:t> de </a:t>
            </a:r>
            <a:r>
              <a:rPr lang="en-US" dirty="0" err="1"/>
              <a:t>embarque</a:t>
            </a:r>
            <a:r>
              <a:rPr lang="en-US" dirty="0"/>
              <a:t>/</a:t>
            </a:r>
            <a:r>
              <a:rPr lang="en-US" dirty="0" err="1"/>
              <a:t>instapport</a:t>
            </a:r>
            <a:r>
              <a:rPr lang="en-US" dirty="0"/>
              <a:t>.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La hora de </a:t>
            </a:r>
            <a:r>
              <a:rPr lang="en-US" dirty="0" err="1"/>
              <a:t>abordar</a:t>
            </a:r>
            <a:r>
              <a:rPr lang="en-US" dirty="0"/>
              <a:t>/</a:t>
            </a:r>
            <a:r>
              <a:rPr lang="nl-NL" dirty="0"/>
              <a:t>tijd om aan boord te gaan</a:t>
            </a:r>
            <a:endParaRPr lang="en-US" dirty="0"/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pasaporte</a:t>
            </a:r>
            <a:r>
              <a:rPr lang="en-US" dirty="0"/>
              <a:t>/het passport 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 err="1"/>
              <a:t>Despegar</a:t>
            </a:r>
            <a:r>
              <a:rPr lang="en-US" dirty="0"/>
              <a:t>/ volar/ </a:t>
            </a:r>
            <a:r>
              <a:rPr lang="en-US" dirty="0" err="1"/>
              <a:t>aterrizar</a:t>
            </a:r>
            <a:r>
              <a:rPr lang="en-US" dirty="0"/>
              <a:t>/</a:t>
            </a:r>
            <a:r>
              <a:rPr lang="en-US" dirty="0" err="1"/>
              <a:t>vertrekken</a:t>
            </a:r>
            <a:r>
              <a:rPr lang="en-US" dirty="0"/>
              <a:t>/ </a:t>
            </a:r>
            <a:r>
              <a:rPr lang="en-US" dirty="0" err="1"/>
              <a:t>vliegen</a:t>
            </a:r>
            <a:r>
              <a:rPr lang="en-US" dirty="0"/>
              <a:t>/</a:t>
            </a:r>
            <a:r>
              <a:rPr lang="en-US" dirty="0" err="1"/>
              <a:t>landen</a:t>
            </a:r>
            <a:r>
              <a:rPr lang="en-US" dirty="0"/>
              <a:t>.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aduana</a:t>
            </a:r>
            <a:r>
              <a:rPr lang="en-US" dirty="0"/>
              <a:t>/ douane.</a:t>
            </a:r>
          </a:p>
          <a:p>
            <a:pPr marL="228600" indent="-457200" algn="l">
              <a:buFont typeface="+mj-lt"/>
              <a:buAutoNum type="arabicPeriod"/>
            </a:pPr>
            <a:r>
              <a:rPr lang="en-US" dirty="0" err="1"/>
              <a:t>Migración</a:t>
            </a:r>
            <a:r>
              <a:rPr lang="en-US" dirty="0"/>
              <a:t>/het </a:t>
            </a:r>
            <a:r>
              <a:rPr lang="en-US" dirty="0" err="1"/>
              <a:t>migratiebureau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D854A4-BE47-418E-801A-B4295DF36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83" r="26862" b="-4"/>
          <a:stretch/>
        </p:blipFill>
        <p:spPr>
          <a:xfrm>
            <a:off x="7784757" y="1779373"/>
            <a:ext cx="4164227" cy="380588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3432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068C4F-0580-4DF6-BFCF-E7F5BCDDC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1" y="0"/>
            <a:ext cx="7988268" cy="14888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40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alida del </a:t>
            </a:r>
            <a:r>
              <a:rPr lang="en-US" sz="40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n-US" sz="4000" kern="1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uelo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vlucht</a:t>
            </a:r>
            <a:endParaRPr lang="en-US" sz="4000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E036ED-A681-487D-8F52-A4C1CAC9C8B9}"/>
              </a:ext>
            </a:extLst>
          </p:cNvPr>
          <p:cNvSpPr txBox="1"/>
          <p:nvPr/>
        </p:nvSpPr>
        <p:spPr>
          <a:xfrm>
            <a:off x="-1" y="1696959"/>
            <a:ext cx="7819947" cy="5161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La </a:t>
            </a:r>
            <a:r>
              <a:rPr lang="en-US" sz="2800" b="1" dirty="0" err="1">
                <a:solidFill>
                  <a:srgbClr val="002060"/>
                </a:solidFill>
              </a:rPr>
              <a:t>fecha</a:t>
            </a:r>
            <a:r>
              <a:rPr lang="en-US" sz="2800" b="1" dirty="0">
                <a:solidFill>
                  <a:srgbClr val="002060"/>
                </a:solidFill>
              </a:rPr>
              <a:t>: 10-01-2022 / </a:t>
            </a:r>
            <a:r>
              <a:rPr lang="en-US" sz="2800" dirty="0">
                <a:solidFill>
                  <a:srgbClr val="002060"/>
                </a:solidFill>
              </a:rPr>
              <a:t>de datum.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La </a:t>
            </a:r>
            <a:r>
              <a:rPr lang="en-US" sz="2800" b="1" dirty="0" err="1">
                <a:solidFill>
                  <a:srgbClr val="002060"/>
                </a:solidFill>
              </a:rPr>
              <a:t>aerolinea</a:t>
            </a:r>
            <a:r>
              <a:rPr lang="en-US" sz="2800" b="1" dirty="0">
                <a:solidFill>
                  <a:srgbClr val="002060"/>
                </a:solidFill>
              </a:rPr>
              <a:t>: KLM /</a:t>
            </a:r>
            <a:r>
              <a:rPr lang="en-US" sz="2800" dirty="0">
                <a:solidFill>
                  <a:srgbClr val="002060"/>
                </a:solidFill>
              </a:rPr>
              <a:t>De </a:t>
            </a:r>
            <a:r>
              <a:rPr lang="en-US" sz="2800" dirty="0" err="1">
                <a:solidFill>
                  <a:srgbClr val="002060"/>
                </a:solidFill>
              </a:rPr>
              <a:t>vluchtvaartmaatschappij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err="1">
                <a:solidFill>
                  <a:srgbClr val="002060"/>
                </a:solidFill>
              </a:rPr>
              <a:t>Número</a:t>
            </a:r>
            <a:r>
              <a:rPr lang="en-US" sz="2800" b="1" dirty="0">
                <a:solidFill>
                  <a:srgbClr val="002060"/>
                </a:solidFill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</a:rPr>
              <a:t>vuelo</a:t>
            </a:r>
            <a:r>
              <a:rPr lang="en-US" sz="2800" b="1" dirty="0">
                <a:solidFill>
                  <a:srgbClr val="002060"/>
                </a:solidFill>
              </a:rPr>
              <a:t>: KL 2312</a:t>
            </a:r>
            <a:r>
              <a:rPr lang="en-US" sz="2800" dirty="0">
                <a:solidFill>
                  <a:srgbClr val="002060"/>
                </a:solidFill>
              </a:rPr>
              <a:t>/ </a:t>
            </a:r>
            <a:r>
              <a:rPr lang="en-US" sz="2800" dirty="0" err="1">
                <a:solidFill>
                  <a:srgbClr val="002060"/>
                </a:solidFill>
              </a:rPr>
              <a:t>vluchtnummer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Hora de </a:t>
            </a:r>
            <a:r>
              <a:rPr lang="en-US" sz="2800" b="1" dirty="0" err="1">
                <a:solidFill>
                  <a:srgbClr val="002060"/>
                </a:solidFill>
              </a:rPr>
              <a:t>salida</a:t>
            </a:r>
            <a:r>
              <a:rPr lang="en-US" sz="2800" b="1" dirty="0">
                <a:solidFill>
                  <a:srgbClr val="002060"/>
                </a:solidFill>
              </a:rPr>
              <a:t>: 17:30/ </a:t>
            </a:r>
            <a:r>
              <a:rPr lang="en-US" sz="2800" dirty="0" err="1">
                <a:solidFill>
                  <a:srgbClr val="002060"/>
                </a:solidFill>
              </a:rPr>
              <a:t>vertrektijd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Hora de </a:t>
            </a:r>
            <a:r>
              <a:rPr lang="en-US" sz="2800" b="1" dirty="0" err="1">
                <a:solidFill>
                  <a:srgbClr val="002060"/>
                </a:solidFill>
              </a:rPr>
              <a:t>llegada</a:t>
            </a:r>
            <a:r>
              <a:rPr lang="en-US" sz="2800" b="1" dirty="0">
                <a:solidFill>
                  <a:srgbClr val="002060"/>
                </a:solidFill>
              </a:rPr>
              <a:t>: 20:30/</a:t>
            </a:r>
            <a:r>
              <a:rPr lang="en-US" sz="2800" dirty="0" err="1">
                <a:solidFill>
                  <a:srgbClr val="002060"/>
                </a:solidFill>
              </a:rPr>
              <a:t>aankomsttijd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La </a:t>
            </a:r>
            <a:r>
              <a:rPr lang="en-US" sz="2800" b="1" dirty="0" err="1">
                <a:solidFill>
                  <a:srgbClr val="002060"/>
                </a:solidFill>
              </a:rPr>
              <a:t>destinación</a:t>
            </a:r>
            <a:r>
              <a:rPr lang="en-US" sz="2800" b="1" dirty="0">
                <a:solidFill>
                  <a:srgbClr val="002060"/>
                </a:solidFill>
              </a:rPr>
              <a:t>: Madrid / </a:t>
            </a:r>
            <a:r>
              <a:rPr lang="en-US" sz="2800" dirty="0" err="1">
                <a:solidFill>
                  <a:srgbClr val="002060"/>
                </a:solidFill>
              </a:rPr>
              <a:t>bestemming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err="1">
                <a:solidFill>
                  <a:srgbClr val="002060"/>
                </a:solidFill>
              </a:rPr>
              <a:t>Duración</a:t>
            </a:r>
            <a:r>
              <a:rPr lang="en-US" sz="2800" b="1" dirty="0">
                <a:solidFill>
                  <a:srgbClr val="002060"/>
                </a:solidFill>
              </a:rPr>
              <a:t> del </a:t>
            </a:r>
            <a:r>
              <a:rPr lang="en-US" sz="2800" b="1" dirty="0" err="1">
                <a:solidFill>
                  <a:srgbClr val="002060"/>
                </a:solidFill>
              </a:rPr>
              <a:t>vuelo</a:t>
            </a:r>
            <a:r>
              <a:rPr lang="en-US" sz="2800" b="1" dirty="0">
                <a:solidFill>
                  <a:srgbClr val="002060"/>
                </a:solidFill>
              </a:rPr>
              <a:t>: 3 horas</a:t>
            </a:r>
            <a:r>
              <a:rPr lang="en-US" sz="2800" dirty="0">
                <a:solidFill>
                  <a:srgbClr val="002060"/>
                </a:solidFill>
              </a:rPr>
              <a:t>/</a:t>
            </a:r>
            <a:r>
              <a:rPr lang="en-US" sz="2800" dirty="0" err="1">
                <a:solidFill>
                  <a:srgbClr val="002060"/>
                </a:solidFill>
              </a:rPr>
              <a:t>vluchtijd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7429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La </a:t>
            </a:r>
            <a:r>
              <a:rPr lang="en-US" sz="2800" b="1" dirty="0" err="1">
                <a:solidFill>
                  <a:srgbClr val="002060"/>
                </a:solidFill>
              </a:rPr>
              <a:t>clase</a:t>
            </a:r>
            <a:r>
              <a:rPr lang="en-US" sz="2800" b="1" dirty="0">
                <a:solidFill>
                  <a:srgbClr val="002060"/>
                </a:solidFill>
              </a:rPr>
              <a:t>: Turista/ </a:t>
            </a:r>
            <a:r>
              <a:rPr lang="en-US" sz="2800" dirty="0">
                <a:solidFill>
                  <a:srgbClr val="002060"/>
                </a:solidFill>
              </a:rPr>
              <a:t>class: economy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475452-EFA3-47E8-A132-0059F43E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01" y="1696959"/>
            <a:ext cx="4170530" cy="34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D6987-2AC9-44E4-B6FD-994349043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88"/>
            <a:ext cx="12191995" cy="15907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36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Dialógo</a:t>
            </a:r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Aeropuerto</a:t>
            </a:r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b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</a:t>
            </a:r>
            <a:r>
              <a:rPr lang="en-US" sz="3600" dirty="0" err="1">
                <a:solidFill>
                  <a:srgbClr val="FFFFFF"/>
                </a:solidFill>
              </a:rPr>
              <a:t>D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ialoog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 de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luchthaven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3E191-EBB7-442A-8B49-4FA685631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04120"/>
            <a:ext cx="12192000" cy="5253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4E21CA-3ED9-4137-BD8C-A2D4E386B343}"/>
              </a:ext>
            </a:extLst>
          </p:cNvPr>
          <p:cNvSpPr txBox="1"/>
          <p:nvPr/>
        </p:nvSpPr>
        <p:spPr>
          <a:xfrm>
            <a:off x="0" y="1610811"/>
            <a:ext cx="12192000" cy="6001643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Pasajera</a:t>
            </a:r>
            <a:r>
              <a:rPr lang="nl-NL" sz="2400" b="1" dirty="0"/>
              <a:t>: </a:t>
            </a:r>
            <a:r>
              <a:rPr lang="nl-NL" sz="2400" b="1" dirty="0" err="1"/>
              <a:t>Disculpe</a:t>
            </a:r>
            <a:r>
              <a:rPr lang="nl-NL" sz="2400" b="1" dirty="0"/>
              <a:t> ¿ </a:t>
            </a:r>
            <a:r>
              <a:rPr lang="nl-NL" sz="2400" b="1" dirty="0" err="1"/>
              <a:t>Dónde</a:t>
            </a:r>
            <a:r>
              <a:rPr lang="nl-NL" sz="2400" b="1" dirty="0"/>
              <a:t> </a:t>
            </a:r>
            <a:r>
              <a:rPr lang="nl-NL" sz="2400" b="1" dirty="0" err="1"/>
              <a:t>está</a:t>
            </a:r>
            <a:r>
              <a:rPr lang="nl-NL" sz="2400" b="1" dirty="0"/>
              <a:t> el terminal tres?     </a:t>
            </a:r>
            <a:r>
              <a:rPr lang="nl-NL" sz="2400" dirty="0"/>
              <a:t>Sorry, waar is terminal 3?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 ¿Qué </a:t>
            </a:r>
            <a:r>
              <a:rPr lang="nl-NL" sz="2400" b="1" dirty="0" err="1"/>
              <a:t>aereolinia</a:t>
            </a:r>
            <a:r>
              <a:rPr lang="nl-NL" sz="2400" b="1" dirty="0"/>
              <a:t> </a:t>
            </a:r>
            <a:r>
              <a:rPr lang="nl-NL" sz="2400" b="1" dirty="0" err="1"/>
              <a:t>está</a:t>
            </a:r>
            <a:r>
              <a:rPr lang="nl-NL" sz="2400" b="1" dirty="0"/>
              <a:t> </a:t>
            </a:r>
            <a:r>
              <a:rPr lang="nl-NL" sz="2400" b="1" dirty="0" err="1"/>
              <a:t>buscando?</a:t>
            </a:r>
            <a:r>
              <a:rPr lang="nl-NL" sz="2400" dirty="0" err="1"/>
              <a:t>Naar</a:t>
            </a:r>
            <a:r>
              <a:rPr lang="nl-NL" sz="2400" dirty="0"/>
              <a:t> welke luchtvaartmaatschappij ben je opzoek?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>
                <a:solidFill>
                  <a:srgbClr val="002060"/>
                </a:solidFill>
              </a:rPr>
              <a:t>Pasajera:A</a:t>
            </a:r>
            <a:r>
              <a:rPr lang="nl-NL" sz="2400" b="1" dirty="0">
                <a:solidFill>
                  <a:srgbClr val="002060"/>
                </a:solidFill>
              </a:rPr>
              <a:t> KLM / naar KLM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Empleado:El</a:t>
            </a:r>
            <a:r>
              <a:rPr lang="nl-NL" sz="2400" b="1" dirty="0"/>
              <a:t> control de KLM </a:t>
            </a:r>
            <a:r>
              <a:rPr lang="nl-NL" sz="2400" b="1" dirty="0" err="1"/>
              <a:t>está</a:t>
            </a:r>
            <a:r>
              <a:rPr lang="nl-NL" sz="2400" b="1" dirty="0"/>
              <a:t> en el </a:t>
            </a:r>
            <a:r>
              <a:rPr lang="nl-NL" sz="2400" b="1" dirty="0" err="1"/>
              <a:t>mostrador</a:t>
            </a:r>
            <a:r>
              <a:rPr lang="nl-NL" sz="2400" b="1" dirty="0"/>
              <a:t> </a:t>
            </a:r>
            <a:r>
              <a:rPr lang="nl-NL" sz="2400" b="1" dirty="0" err="1"/>
              <a:t>trece</a:t>
            </a:r>
            <a:r>
              <a:rPr lang="nl-NL" sz="2400" b="1" dirty="0"/>
              <a:t> </a:t>
            </a:r>
            <a:r>
              <a:rPr lang="nl-NL" sz="2400" dirty="0"/>
              <a:t>/ </a:t>
            </a:r>
            <a:r>
              <a:rPr lang="nl-NL" sz="2400" dirty="0" err="1"/>
              <a:t>kLM</a:t>
            </a:r>
            <a:r>
              <a:rPr lang="nl-NL" sz="2400" dirty="0"/>
              <a:t> inchecken is bij balie 3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Pasajera</a:t>
            </a:r>
            <a:r>
              <a:rPr lang="nl-NL" sz="2400" b="1" dirty="0"/>
              <a:t>: ¡</a:t>
            </a:r>
            <a:r>
              <a:rPr lang="nl-NL" sz="2400" b="1" dirty="0" err="1"/>
              <a:t>Muchas</a:t>
            </a:r>
            <a:r>
              <a:rPr lang="nl-NL" sz="2400" b="1" dirty="0"/>
              <a:t> </a:t>
            </a:r>
            <a:r>
              <a:rPr lang="nl-NL" sz="2400" b="1" dirty="0" err="1"/>
              <a:t>gracias</a:t>
            </a:r>
            <a:r>
              <a:rPr lang="nl-NL" sz="2400" dirty="0"/>
              <a:t>!/ Bedankt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: Buenos </a:t>
            </a:r>
            <a:r>
              <a:rPr lang="nl-NL" sz="2400" b="1" dirty="0" err="1"/>
              <a:t>días</a:t>
            </a:r>
            <a:r>
              <a:rPr lang="nl-NL" sz="2400" b="1" dirty="0"/>
              <a:t> señora, </a:t>
            </a:r>
            <a:r>
              <a:rPr lang="nl-NL" sz="2400" b="1" dirty="0" err="1"/>
              <a:t>su</a:t>
            </a:r>
            <a:r>
              <a:rPr lang="nl-NL" sz="2400" b="1" dirty="0"/>
              <a:t> </a:t>
            </a:r>
            <a:r>
              <a:rPr lang="nl-NL" sz="2400" b="1" dirty="0" err="1"/>
              <a:t>pasaporte</a:t>
            </a:r>
            <a:r>
              <a:rPr lang="nl-NL" sz="2400" b="1" dirty="0"/>
              <a:t> por </a:t>
            </a:r>
            <a:r>
              <a:rPr lang="nl-NL" sz="2400" b="1" dirty="0" err="1"/>
              <a:t>favor</a:t>
            </a:r>
            <a:r>
              <a:rPr lang="nl-NL" sz="2400" dirty="0"/>
              <a:t>/ Goedemorgen mevrouw mag ik uw paspoort?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: ¿ </a:t>
            </a:r>
            <a:r>
              <a:rPr lang="nl-NL" sz="2400" b="1" dirty="0" err="1"/>
              <a:t>Cuál</a:t>
            </a:r>
            <a:r>
              <a:rPr lang="nl-NL" sz="2400" b="1" dirty="0"/>
              <a:t> es </a:t>
            </a:r>
            <a:r>
              <a:rPr lang="nl-NL" sz="2400" b="1" dirty="0" err="1"/>
              <a:t>su</a:t>
            </a:r>
            <a:r>
              <a:rPr lang="nl-NL" sz="2400" b="1" dirty="0"/>
              <a:t> </a:t>
            </a:r>
            <a:r>
              <a:rPr lang="nl-NL" sz="2400" b="1" dirty="0" err="1"/>
              <a:t>destino</a:t>
            </a:r>
            <a:r>
              <a:rPr lang="nl-NL" sz="2400" b="1" dirty="0"/>
              <a:t>? </a:t>
            </a:r>
            <a:r>
              <a:rPr lang="nl-NL" sz="2400" dirty="0"/>
              <a:t>/ Waar is uw </a:t>
            </a:r>
            <a:r>
              <a:rPr lang="nl-NL" sz="2400" dirty="0" err="1"/>
              <a:t>besteming</a:t>
            </a:r>
            <a:r>
              <a:rPr lang="nl-NL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>
                <a:solidFill>
                  <a:srgbClr val="002060"/>
                </a:solidFill>
              </a:rPr>
              <a:t>Pasajera</a:t>
            </a:r>
            <a:r>
              <a:rPr lang="nl-NL" sz="2400" b="1" dirty="0">
                <a:solidFill>
                  <a:srgbClr val="002060"/>
                </a:solidFill>
              </a:rPr>
              <a:t>:</a:t>
            </a:r>
            <a:r>
              <a:rPr lang="nl-NL" sz="2400" b="1" dirty="0"/>
              <a:t> A Madrid</a:t>
            </a:r>
            <a:r>
              <a:rPr lang="nl-NL" sz="2400" dirty="0"/>
              <a:t>/ Madrid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: ¿ </a:t>
            </a:r>
            <a:r>
              <a:rPr lang="nl-NL" sz="2400" b="1" dirty="0" err="1"/>
              <a:t>Tiene</a:t>
            </a:r>
            <a:r>
              <a:rPr lang="nl-NL" sz="2400" b="1" dirty="0"/>
              <a:t> </a:t>
            </a:r>
            <a:r>
              <a:rPr lang="nl-NL" sz="2400" b="1" dirty="0" err="1"/>
              <a:t>ya</a:t>
            </a:r>
            <a:r>
              <a:rPr lang="nl-NL" sz="2400" b="1" dirty="0"/>
              <a:t> </a:t>
            </a:r>
            <a:r>
              <a:rPr lang="nl-NL" sz="2400" b="1" dirty="0" err="1"/>
              <a:t>su</a:t>
            </a:r>
            <a:r>
              <a:rPr lang="nl-NL" sz="2400" b="1" dirty="0"/>
              <a:t> </a:t>
            </a:r>
            <a:r>
              <a:rPr lang="nl-NL" sz="2400" b="1" dirty="0" err="1"/>
              <a:t>tarjeta</a:t>
            </a:r>
            <a:r>
              <a:rPr lang="nl-NL" sz="2400" b="1" dirty="0"/>
              <a:t> de </a:t>
            </a:r>
            <a:r>
              <a:rPr lang="nl-NL" sz="2400" b="1" dirty="0" err="1"/>
              <a:t>embarque</a:t>
            </a:r>
            <a:r>
              <a:rPr lang="nl-NL" sz="2400" b="1" dirty="0"/>
              <a:t>? </a:t>
            </a:r>
            <a:r>
              <a:rPr lang="nl-NL" sz="2400" dirty="0"/>
              <a:t>/ Heb u uw boardingpass?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Pasajera</a:t>
            </a:r>
            <a:r>
              <a:rPr lang="nl-NL" sz="2400" b="1" dirty="0"/>
              <a:t>: No, </a:t>
            </a:r>
            <a:r>
              <a:rPr lang="nl-NL" sz="2400" b="1" dirty="0" err="1"/>
              <a:t>todavía</a:t>
            </a:r>
            <a:r>
              <a:rPr lang="nl-NL" sz="2400" dirty="0"/>
              <a:t>/ Nee, nog niet.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: </a:t>
            </a:r>
            <a:r>
              <a:rPr lang="nl-NL" sz="2400" b="1" dirty="0" err="1"/>
              <a:t>Aquí</a:t>
            </a:r>
            <a:r>
              <a:rPr lang="nl-NL" sz="2400" b="1" dirty="0"/>
              <a:t> </a:t>
            </a:r>
            <a:r>
              <a:rPr lang="nl-NL" sz="2400" b="1" dirty="0" err="1"/>
              <a:t>tiene</a:t>
            </a:r>
            <a:r>
              <a:rPr lang="nl-NL" sz="2400" b="1" dirty="0"/>
              <a:t> </a:t>
            </a:r>
            <a:r>
              <a:rPr lang="nl-NL" sz="2400" b="1" dirty="0" err="1"/>
              <a:t>su</a:t>
            </a:r>
            <a:r>
              <a:rPr lang="nl-NL" sz="2400" b="1" dirty="0"/>
              <a:t> </a:t>
            </a:r>
            <a:r>
              <a:rPr lang="nl-NL" sz="2400" b="1" dirty="0" err="1"/>
              <a:t>tarjeta</a:t>
            </a:r>
            <a:r>
              <a:rPr lang="nl-NL" sz="2400" b="1" dirty="0"/>
              <a:t> de </a:t>
            </a:r>
            <a:r>
              <a:rPr lang="nl-NL" sz="2400" b="1" dirty="0" err="1"/>
              <a:t>embarque</a:t>
            </a:r>
            <a:r>
              <a:rPr lang="nl-NL" sz="2400" dirty="0"/>
              <a:t>/ hier heb u uw boardingpass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Empleado</a:t>
            </a:r>
            <a:r>
              <a:rPr lang="nl-NL" sz="2400" b="1" dirty="0"/>
              <a:t>: Que </a:t>
            </a:r>
            <a:r>
              <a:rPr lang="nl-NL" sz="2400" b="1" dirty="0" err="1"/>
              <a:t>tenga</a:t>
            </a:r>
            <a:r>
              <a:rPr lang="nl-NL" sz="2400" b="1" dirty="0"/>
              <a:t> </a:t>
            </a:r>
            <a:r>
              <a:rPr lang="nl-NL" sz="2400" b="1" dirty="0" err="1"/>
              <a:t>buen</a:t>
            </a:r>
            <a:r>
              <a:rPr lang="nl-NL" sz="2400" b="1" dirty="0"/>
              <a:t> </a:t>
            </a:r>
            <a:r>
              <a:rPr lang="nl-NL" sz="2400" b="1" dirty="0" err="1"/>
              <a:t>viaje</a:t>
            </a:r>
            <a:r>
              <a:rPr lang="nl-NL" sz="2400" b="1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/>
              <a:t>Pasajera</a:t>
            </a:r>
            <a:r>
              <a:rPr lang="nl-NL" sz="2400" b="1" dirty="0"/>
              <a:t>: </a:t>
            </a:r>
            <a:r>
              <a:rPr lang="nl-NL" sz="2400" b="1" dirty="0" err="1"/>
              <a:t>Gracias</a:t>
            </a:r>
            <a:r>
              <a:rPr lang="nl-NL" sz="2400" b="1" dirty="0"/>
              <a:t> / bedankt.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60806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340</Words>
  <Application>Microsoft Office PowerPoint</Application>
  <PresentationFormat>Breedbeeld</PresentationFormat>
  <Paragraphs>38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Abadi</vt:lpstr>
      <vt:lpstr>Aharoni</vt:lpstr>
      <vt:lpstr>Arial</vt:lpstr>
      <vt:lpstr>Calibri</vt:lpstr>
      <vt:lpstr>Calibri Light</vt:lpstr>
      <vt:lpstr>Kantoorthema</vt:lpstr>
      <vt:lpstr>PowerPoint-presentatie</vt:lpstr>
      <vt:lpstr>    ¿Qué vamos a aprender hoy?            Wat gaan we vandaag leren?</vt:lpstr>
      <vt:lpstr>         Vocabulario</vt:lpstr>
      <vt:lpstr> La Salida del Vuelo de vlucht</vt:lpstr>
      <vt:lpstr>         Dialógo en el Aeropuerto                 Dialoog op de luchthaven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Ingrid Cereceda Céspedes</dc:creator>
  <cp:lastModifiedBy>Rosa Agusti</cp:lastModifiedBy>
  <cp:revision>2</cp:revision>
  <dcterms:created xsi:type="dcterms:W3CDTF">2022-01-05T18:17:42Z</dcterms:created>
  <dcterms:modified xsi:type="dcterms:W3CDTF">2022-03-28T17:31:37Z</dcterms:modified>
</cp:coreProperties>
</file>