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05F9F-59A2-4791-92FF-8023DBFF357A}" v="229" dt="2022-01-05T17:32:15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B6B0A-5CBD-412C-9F23-A8F94561D0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B882B-3555-412F-AB9D-17E5673BD3BA}">
      <dgm:prSet custT="1"/>
      <dgm:spPr/>
      <dgm:t>
        <a:bodyPr/>
        <a:lstStyle/>
        <a:p>
          <a:r>
            <a:rPr lang="nl-NL" sz="3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Frutas</a:t>
          </a:r>
          <a:endParaRPr lang="nl-NL" sz="3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latin typeface="Aharoni" panose="02010803020104030203" pitchFamily="2" charset="-79"/>
              <a:cs typeface="Aharoni" panose="02010803020104030203" pitchFamily="2" charset="-79"/>
            </a:rPr>
            <a:t>Fruit</a:t>
          </a:r>
          <a:endParaRPr lang="en-US" sz="28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2A868BB-794A-4075-A762-8E623BD36455}" type="parTrans" cxnId="{7F8231C0-FE10-463D-B04C-DCAC72BDADF1}">
      <dgm:prSet/>
      <dgm:spPr/>
      <dgm:t>
        <a:bodyPr/>
        <a:lstStyle/>
        <a:p>
          <a:endParaRPr lang="en-US"/>
        </a:p>
      </dgm:t>
    </dgm:pt>
    <dgm:pt modelId="{3FC85217-64F3-4A04-998E-C6FA45B86781}" type="sibTrans" cxnId="{7F8231C0-FE10-463D-B04C-DCAC72BDADF1}">
      <dgm:prSet/>
      <dgm:spPr/>
      <dgm:t>
        <a:bodyPr/>
        <a:lstStyle/>
        <a:p>
          <a:endParaRPr lang="en-US"/>
        </a:p>
      </dgm:t>
    </dgm:pt>
    <dgm:pt modelId="{6BCDCD70-F367-4A05-83BB-59BED2A1D309}">
      <dgm:prSet custT="1"/>
      <dgm:spPr/>
      <dgm:t>
        <a:bodyPr/>
        <a:lstStyle/>
        <a:p>
          <a:r>
            <a:rPr lang="nl-NL" sz="3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Verduras</a:t>
          </a:r>
          <a:endParaRPr lang="nl-NL" sz="3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latin typeface="Aharoni" panose="02010803020104030203" pitchFamily="2" charset="-79"/>
              <a:cs typeface="Aharoni" panose="02010803020104030203" pitchFamily="2" charset="-79"/>
            </a:rPr>
            <a:t>Groente</a:t>
          </a:r>
          <a:endParaRPr lang="en-US" sz="28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A4DD18A-FFB6-46F7-9FAB-83BF2C3D3C2E}" type="parTrans" cxnId="{9D914B76-7244-4901-A13C-F0363F7AA8CB}">
      <dgm:prSet/>
      <dgm:spPr/>
      <dgm:t>
        <a:bodyPr/>
        <a:lstStyle/>
        <a:p>
          <a:endParaRPr lang="en-US"/>
        </a:p>
      </dgm:t>
    </dgm:pt>
    <dgm:pt modelId="{B2B5BB58-ED30-431D-8A56-F3A2E781E1C7}" type="sibTrans" cxnId="{9D914B76-7244-4901-A13C-F0363F7AA8CB}">
      <dgm:prSet/>
      <dgm:spPr/>
      <dgm:t>
        <a:bodyPr/>
        <a:lstStyle/>
        <a:p>
          <a:endParaRPr lang="en-US"/>
        </a:p>
      </dgm:t>
    </dgm:pt>
    <dgm:pt modelId="{256FD70A-BDA1-4B5A-A45D-6EBDBD1032CA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Carnes</a:t>
          </a:r>
          <a:r>
            <a:rPr lang="nl-NL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/</a:t>
          </a:r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pollos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pescados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latin typeface="Aharoni" panose="02010803020104030203" pitchFamily="2" charset="-79"/>
              <a:cs typeface="Aharoni" panose="02010803020104030203" pitchFamily="2" charset="-79"/>
            </a:rPr>
            <a:t>Vlees/kip/vis</a:t>
          </a:r>
          <a:endParaRPr lang="en-US" sz="28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431ABBC-D925-4EA5-8652-1D301B724131}" type="parTrans" cxnId="{B702D287-2F3C-419F-B100-1CD83B5BFB03}">
      <dgm:prSet/>
      <dgm:spPr/>
      <dgm:t>
        <a:bodyPr/>
        <a:lstStyle/>
        <a:p>
          <a:endParaRPr lang="en-US"/>
        </a:p>
      </dgm:t>
    </dgm:pt>
    <dgm:pt modelId="{D96CC498-3E57-4F94-A1AD-7279AA0B9424}" type="sibTrans" cxnId="{B702D287-2F3C-419F-B100-1CD83B5BFB03}">
      <dgm:prSet/>
      <dgm:spPr/>
      <dgm:t>
        <a:bodyPr/>
        <a:lstStyle/>
        <a:p>
          <a:endParaRPr lang="en-US"/>
        </a:p>
      </dgm:t>
    </dgm:pt>
    <dgm:pt modelId="{71641B36-8583-4DBE-8876-556CF32E2B6F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Charcuteria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Vleeswaren</a:t>
          </a:r>
          <a:endParaRPr lang="en-US" sz="28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810142A-8A43-4A24-8536-29181988C52C}" type="parTrans" cxnId="{BF02D0F1-8276-477C-B4B2-26962043ECCB}">
      <dgm:prSet/>
      <dgm:spPr/>
      <dgm:t>
        <a:bodyPr/>
        <a:lstStyle/>
        <a:p>
          <a:endParaRPr lang="en-US"/>
        </a:p>
      </dgm:t>
    </dgm:pt>
    <dgm:pt modelId="{C5168993-1577-40BF-A58C-41CF15CDC03F}" type="sibTrans" cxnId="{BF02D0F1-8276-477C-B4B2-26962043ECCB}">
      <dgm:prSet/>
      <dgm:spPr/>
      <dgm:t>
        <a:bodyPr/>
        <a:lstStyle/>
        <a:p>
          <a:endParaRPr lang="en-US"/>
        </a:p>
      </dgm:t>
    </dgm:pt>
    <dgm:pt modelId="{C85EE21D-3747-4D30-9DF1-2AC0EC1B1E33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Panaderia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b="1" dirty="0">
              <a:solidFill>
                <a:schemeClr val="bg1"/>
              </a:solidFill>
              <a:latin typeface="+mn-lt"/>
              <a:cs typeface="Aharoni" panose="02010803020104030203" pitchFamily="2" charset="-79"/>
            </a:rPr>
            <a:t>Bakkerij</a:t>
          </a:r>
          <a:endParaRPr lang="en-US" sz="2800" b="1" dirty="0">
            <a:solidFill>
              <a:schemeClr val="bg1"/>
            </a:solidFill>
            <a:latin typeface="+mn-lt"/>
            <a:cs typeface="Aharoni" panose="02010803020104030203" pitchFamily="2" charset="-79"/>
          </a:endParaRPr>
        </a:p>
      </dgm:t>
    </dgm:pt>
    <dgm:pt modelId="{3E2F1B41-B059-4FBA-9436-710F93F584C9}" type="parTrans" cxnId="{A51889A7-F1CC-49D1-887D-13DA1AF2A6EC}">
      <dgm:prSet/>
      <dgm:spPr/>
      <dgm:t>
        <a:bodyPr/>
        <a:lstStyle/>
        <a:p>
          <a:endParaRPr lang="en-US"/>
        </a:p>
      </dgm:t>
    </dgm:pt>
    <dgm:pt modelId="{83DDF1E1-8F64-417D-A206-6B63721D4289}" type="sibTrans" cxnId="{A51889A7-F1CC-49D1-887D-13DA1AF2A6EC}">
      <dgm:prSet/>
      <dgm:spPr/>
      <dgm:t>
        <a:bodyPr/>
        <a:lstStyle/>
        <a:p>
          <a:endParaRPr lang="en-US"/>
        </a:p>
      </dgm:t>
    </dgm:pt>
    <dgm:pt modelId="{B1CE8771-A1C4-4956-9D6F-8920F33DEE7E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Enlatados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Ingeblikte</a:t>
          </a:r>
          <a:r>
            <a:rPr lang="nl-NL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endParaRPr lang="en-US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99177FB-A7BC-44DB-8E22-2E84E84B9F3E}" type="parTrans" cxnId="{96344306-04A0-4941-9DDA-A358B8D877BD}">
      <dgm:prSet/>
      <dgm:spPr/>
      <dgm:t>
        <a:bodyPr/>
        <a:lstStyle/>
        <a:p>
          <a:endParaRPr lang="en-US"/>
        </a:p>
      </dgm:t>
    </dgm:pt>
    <dgm:pt modelId="{91F4B9C8-F800-452D-BD22-FA9A29828F1F}" type="sibTrans" cxnId="{96344306-04A0-4941-9DDA-A358B8D877BD}">
      <dgm:prSet/>
      <dgm:spPr/>
      <dgm:t>
        <a:bodyPr/>
        <a:lstStyle/>
        <a:p>
          <a:endParaRPr lang="en-US"/>
        </a:p>
      </dgm:t>
    </dgm:pt>
    <dgm:pt modelId="{8D01075A-FF4E-4610-98C8-8D6EFBA1E332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Bebidas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Drankjes</a:t>
          </a:r>
          <a:endParaRPr lang="en-US" sz="28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D3B1BE6-F020-4AD6-A635-EEF52D18DF74}" type="parTrans" cxnId="{98A66B17-733C-411E-A129-FFD65954DBAC}">
      <dgm:prSet/>
      <dgm:spPr/>
      <dgm:t>
        <a:bodyPr/>
        <a:lstStyle/>
        <a:p>
          <a:endParaRPr lang="en-US"/>
        </a:p>
      </dgm:t>
    </dgm:pt>
    <dgm:pt modelId="{38AFCBCE-7B9A-4A6D-84CB-6428A3DEB54B}" type="sibTrans" cxnId="{98A66B17-733C-411E-A129-FFD65954DBAC}">
      <dgm:prSet/>
      <dgm:spPr/>
      <dgm:t>
        <a:bodyPr/>
        <a:lstStyle/>
        <a:p>
          <a:endParaRPr lang="en-US"/>
        </a:p>
      </dgm:t>
    </dgm:pt>
    <dgm:pt modelId="{6612CAE7-D2F0-46BC-89CE-9C7F2596E4F8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Bebidas</a:t>
          </a:r>
          <a:r>
            <a:rPr lang="nl-NL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alcoholicas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Wijn/ Bier</a:t>
          </a:r>
          <a:endParaRPr lang="en-US" sz="28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FF5C758-D3D6-4083-ABF5-B321A15094A1}" type="parTrans" cxnId="{E24720E3-2541-49AE-94ED-9EC9A3E729E3}">
      <dgm:prSet/>
      <dgm:spPr/>
      <dgm:t>
        <a:bodyPr/>
        <a:lstStyle/>
        <a:p>
          <a:endParaRPr lang="en-US"/>
        </a:p>
      </dgm:t>
    </dgm:pt>
    <dgm:pt modelId="{6AC8487D-727F-4CF2-B033-010FB31E1B19}" type="sibTrans" cxnId="{E24720E3-2541-49AE-94ED-9EC9A3E729E3}">
      <dgm:prSet/>
      <dgm:spPr/>
      <dgm:t>
        <a:bodyPr/>
        <a:lstStyle/>
        <a:p>
          <a:endParaRPr lang="en-US"/>
        </a:p>
      </dgm:t>
    </dgm:pt>
    <dgm:pt modelId="{B5C18A80-C483-4BC9-8309-1EC2C38EFFA6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Cuidado</a:t>
          </a:r>
          <a:r>
            <a:rPr lang="nl-NL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personal</a:t>
          </a:r>
        </a:p>
        <a:p>
          <a:r>
            <a:rPr lang="nl-NL" sz="2800" b="1" dirty="0">
              <a:solidFill>
                <a:schemeClr val="bg1"/>
              </a:solidFill>
              <a:latin typeface="+mn-lt"/>
              <a:cs typeface="Aharoni" panose="02010803020104030203" pitchFamily="2" charset="-79"/>
            </a:rPr>
            <a:t>Persoonlijke verzorging</a:t>
          </a:r>
          <a:endParaRPr lang="en-US" sz="2800" b="1" dirty="0">
            <a:solidFill>
              <a:schemeClr val="bg1"/>
            </a:solidFill>
            <a:latin typeface="+mn-lt"/>
            <a:cs typeface="Aharoni" panose="02010803020104030203" pitchFamily="2" charset="-79"/>
          </a:endParaRPr>
        </a:p>
      </dgm:t>
    </dgm:pt>
    <dgm:pt modelId="{2753BE91-A24E-425E-A4EF-064228B81501}" type="parTrans" cxnId="{26156FD7-2A4C-49DF-82A7-B3DA293C4FC5}">
      <dgm:prSet/>
      <dgm:spPr/>
      <dgm:t>
        <a:bodyPr/>
        <a:lstStyle/>
        <a:p>
          <a:endParaRPr lang="en-US"/>
        </a:p>
      </dgm:t>
    </dgm:pt>
    <dgm:pt modelId="{2466D5EA-EFF5-4138-BC9F-F8F052AEDE69}" type="sibTrans" cxnId="{26156FD7-2A4C-49DF-82A7-B3DA293C4FC5}">
      <dgm:prSet/>
      <dgm:spPr/>
      <dgm:t>
        <a:bodyPr/>
        <a:lstStyle/>
        <a:p>
          <a:endParaRPr lang="en-US"/>
        </a:p>
      </dgm:t>
    </dgm:pt>
    <dgm:pt modelId="{AD8B2F7D-5F23-47AE-9DD9-86B5B7E93839}">
      <dgm:prSet custT="1"/>
      <dgm:spPr/>
      <dgm:t>
        <a:bodyPr/>
        <a:lstStyle/>
        <a:p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Productos</a:t>
          </a:r>
          <a:r>
            <a:rPr lang="nl-NL" sz="2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de </a:t>
          </a:r>
          <a:r>
            <a:rPr lang="nl-NL" sz="28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limpieza</a:t>
          </a:r>
          <a:endParaRPr lang="nl-NL" sz="28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nl-NL" sz="2800" b="1" dirty="0">
              <a:solidFill>
                <a:schemeClr val="bg1"/>
              </a:solidFill>
              <a:latin typeface="+mn-lt"/>
              <a:cs typeface="Aharoni" panose="02010803020104030203" pitchFamily="2" charset="-79"/>
            </a:rPr>
            <a:t>Schoonmaakmiddelen</a:t>
          </a:r>
          <a:endParaRPr lang="en-US" sz="2800" b="1" dirty="0">
            <a:solidFill>
              <a:schemeClr val="bg1"/>
            </a:solidFill>
            <a:latin typeface="+mn-lt"/>
            <a:cs typeface="Aharoni" panose="02010803020104030203" pitchFamily="2" charset="-79"/>
          </a:endParaRPr>
        </a:p>
      </dgm:t>
    </dgm:pt>
    <dgm:pt modelId="{D4793108-4EA0-45D4-90D6-48CB75B7E9C4}" type="parTrans" cxnId="{20904878-5D83-489A-B595-E7B1EA3ACBD3}">
      <dgm:prSet/>
      <dgm:spPr/>
      <dgm:t>
        <a:bodyPr/>
        <a:lstStyle/>
        <a:p>
          <a:endParaRPr lang="en-US"/>
        </a:p>
      </dgm:t>
    </dgm:pt>
    <dgm:pt modelId="{BFD1E62D-164A-47DD-A663-4E4BED6E027C}" type="sibTrans" cxnId="{20904878-5D83-489A-B595-E7B1EA3ACBD3}">
      <dgm:prSet/>
      <dgm:spPr/>
      <dgm:t>
        <a:bodyPr/>
        <a:lstStyle/>
        <a:p>
          <a:endParaRPr lang="en-US"/>
        </a:p>
      </dgm:t>
    </dgm:pt>
    <dgm:pt modelId="{9E98FC9D-4EE9-4179-BCCC-574B14B7D735}" type="pres">
      <dgm:prSet presAssocID="{700B6B0A-5CBD-412C-9F23-A8F94561D043}" presName="diagram" presStyleCnt="0">
        <dgm:presLayoutVars>
          <dgm:dir/>
          <dgm:resizeHandles val="exact"/>
        </dgm:presLayoutVars>
      </dgm:prSet>
      <dgm:spPr/>
    </dgm:pt>
    <dgm:pt modelId="{6B19170F-6B74-41ED-9FFF-5192EE174C42}" type="pres">
      <dgm:prSet presAssocID="{44CB882B-3555-412F-AB9D-17E5673BD3BA}" presName="node" presStyleLbl="node1" presStyleIdx="0" presStyleCnt="10">
        <dgm:presLayoutVars>
          <dgm:bulletEnabled val="1"/>
        </dgm:presLayoutVars>
      </dgm:prSet>
      <dgm:spPr/>
    </dgm:pt>
    <dgm:pt modelId="{1637D20E-9596-4873-8653-551AF4DB2359}" type="pres">
      <dgm:prSet presAssocID="{3FC85217-64F3-4A04-998E-C6FA45B86781}" presName="sibTrans" presStyleCnt="0"/>
      <dgm:spPr/>
    </dgm:pt>
    <dgm:pt modelId="{7B1EC455-234D-4A54-AC87-9A3DEFCD8C5E}" type="pres">
      <dgm:prSet presAssocID="{6BCDCD70-F367-4A05-83BB-59BED2A1D309}" presName="node" presStyleLbl="node1" presStyleIdx="1" presStyleCnt="10" custLinFactNeighborX="500" custLinFactNeighborY="-2128">
        <dgm:presLayoutVars>
          <dgm:bulletEnabled val="1"/>
        </dgm:presLayoutVars>
      </dgm:prSet>
      <dgm:spPr/>
    </dgm:pt>
    <dgm:pt modelId="{E86E4BC1-1795-4DF1-A55D-AD3FB9208557}" type="pres">
      <dgm:prSet presAssocID="{B2B5BB58-ED30-431D-8A56-F3A2E781E1C7}" presName="sibTrans" presStyleCnt="0"/>
      <dgm:spPr/>
    </dgm:pt>
    <dgm:pt modelId="{D3864DFD-3911-491B-9E21-C6011A3CFFF2}" type="pres">
      <dgm:prSet presAssocID="{256FD70A-BDA1-4B5A-A45D-6EBDBD1032CA}" presName="node" presStyleLbl="node1" presStyleIdx="2" presStyleCnt="10" custScaleX="125007">
        <dgm:presLayoutVars>
          <dgm:bulletEnabled val="1"/>
        </dgm:presLayoutVars>
      </dgm:prSet>
      <dgm:spPr/>
    </dgm:pt>
    <dgm:pt modelId="{03DA1E49-5A87-4682-B07F-A7CB87EED1AF}" type="pres">
      <dgm:prSet presAssocID="{D96CC498-3E57-4F94-A1AD-7279AA0B9424}" presName="sibTrans" presStyleCnt="0"/>
      <dgm:spPr/>
    </dgm:pt>
    <dgm:pt modelId="{F8E64109-3AE2-461D-8AF3-48E356B5D330}" type="pres">
      <dgm:prSet presAssocID="{71641B36-8583-4DBE-8876-556CF32E2B6F}" presName="node" presStyleLbl="node1" presStyleIdx="3" presStyleCnt="10">
        <dgm:presLayoutVars>
          <dgm:bulletEnabled val="1"/>
        </dgm:presLayoutVars>
      </dgm:prSet>
      <dgm:spPr/>
    </dgm:pt>
    <dgm:pt modelId="{1B6D8B32-1A92-4249-B082-649872B7DEAC}" type="pres">
      <dgm:prSet presAssocID="{C5168993-1577-40BF-A58C-41CF15CDC03F}" presName="sibTrans" presStyleCnt="0"/>
      <dgm:spPr/>
    </dgm:pt>
    <dgm:pt modelId="{8436201A-671A-4A0A-B73D-C843B78361AF}" type="pres">
      <dgm:prSet presAssocID="{C85EE21D-3747-4D30-9DF1-2AC0EC1B1E33}" presName="node" presStyleLbl="node1" presStyleIdx="4" presStyleCnt="10">
        <dgm:presLayoutVars>
          <dgm:bulletEnabled val="1"/>
        </dgm:presLayoutVars>
      </dgm:prSet>
      <dgm:spPr/>
    </dgm:pt>
    <dgm:pt modelId="{7AEE51FB-7CBA-49D7-8E49-D0426547D14B}" type="pres">
      <dgm:prSet presAssocID="{83DDF1E1-8F64-417D-A206-6B63721D4289}" presName="sibTrans" presStyleCnt="0"/>
      <dgm:spPr/>
    </dgm:pt>
    <dgm:pt modelId="{859F756F-377A-48CE-B1B4-AE0849EFFB08}" type="pres">
      <dgm:prSet presAssocID="{B1CE8771-A1C4-4956-9D6F-8920F33DEE7E}" presName="node" presStyleLbl="node1" presStyleIdx="5" presStyleCnt="10">
        <dgm:presLayoutVars>
          <dgm:bulletEnabled val="1"/>
        </dgm:presLayoutVars>
      </dgm:prSet>
      <dgm:spPr/>
    </dgm:pt>
    <dgm:pt modelId="{89DF77E0-E434-457E-B824-0F2B550CFD36}" type="pres">
      <dgm:prSet presAssocID="{91F4B9C8-F800-452D-BD22-FA9A29828F1F}" presName="sibTrans" presStyleCnt="0"/>
      <dgm:spPr/>
    </dgm:pt>
    <dgm:pt modelId="{0FCF5C35-AFD1-4C78-830A-8E22221A23F6}" type="pres">
      <dgm:prSet presAssocID="{8D01075A-FF4E-4610-98C8-8D6EFBA1E332}" presName="node" presStyleLbl="node1" presStyleIdx="6" presStyleCnt="10">
        <dgm:presLayoutVars>
          <dgm:bulletEnabled val="1"/>
        </dgm:presLayoutVars>
      </dgm:prSet>
      <dgm:spPr/>
    </dgm:pt>
    <dgm:pt modelId="{FAB159DF-C9F1-4662-B5CF-285D5A15ACC9}" type="pres">
      <dgm:prSet presAssocID="{38AFCBCE-7B9A-4A6D-84CB-6428A3DEB54B}" presName="sibTrans" presStyleCnt="0"/>
      <dgm:spPr/>
    </dgm:pt>
    <dgm:pt modelId="{62998E3B-51E8-402B-A449-086038ECBC63}" type="pres">
      <dgm:prSet presAssocID="{6612CAE7-D2F0-46BC-89CE-9C7F2596E4F8}" presName="node" presStyleLbl="node1" presStyleIdx="7" presStyleCnt="10">
        <dgm:presLayoutVars>
          <dgm:bulletEnabled val="1"/>
        </dgm:presLayoutVars>
      </dgm:prSet>
      <dgm:spPr/>
    </dgm:pt>
    <dgm:pt modelId="{6C37C16F-3A4D-4429-92F5-2A7FFE44223A}" type="pres">
      <dgm:prSet presAssocID="{6AC8487D-727F-4CF2-B033-010FB31E1B19}" presName="sibTrans" presStyleCnt="0"/>
      <dgm:spPr/>
    </dgm:pt>
    <dgm:pt modelId="{289CCAEA-D70B-4251-AC3A-2AD050BCB24A}" type="pres">
      <dgm:prSet presAssocID="{B5C18A80-C483-4BC9-8309-1EC2C38EFFA6}" presName="node" presStyleLbl="node1" presStyleIdx="8" presStyleCnt="10" custScaleX="177876" custScaleY="98248" custLinFactNeighborX="-19541" custLinFactNeighborY="-3024">
        <dgm:presLayoutVars>
          <dgm:bulletEnabled val="1"/>
        </dgm:presLayoutVars>
      </dgm:prSet>
      <dgm:spPr/>
    </dgm:pt>
    <dgm:pt modelId="{C94EF7EC-EF35-446D-9702-960225750EAD}" type="pres">
      <dgm:prSet presAssocID="{2466D5EA-EFF5-4138-BC9F-F8F052AEDE69}" presName="sibTrans" presStyleCnt="0"/>
      <dgm:spPr/>
    </dgm:pt>
    <dgm:pt modelId="{3DAE35FA-D0F6-43D7-8B7C-20DD57A64C58}" type="pres">
      <dgm:prSet presAssocID="{AD8B2F7D-5F23-47AE-9DD9-86B5B7E93839}" presName="node" presStyleLbl="node1" presStyleIdx="9" presStyleCnt="10" custScaleX="172928" custLinFactNeighborX="14813" custLinFactNeighborY="-1633">
        <dgm:presLayoutVars>
          <dgm:bulletEnabled val="1"/>
        </dgm:presLayoutVars>
      </dgm:prSet>
      <dgm:spPr/>
    </dgm:pt>
  </dgm:ptLst>
  <dgm:cxnLst>
    <dgm:cxn modelId="{96344306-04A0-4941-9DDA-A358B8D877BD}" srcId="{700B6B0A-5CBD-412C-9F23-A8F94561D043}" destId="{B1CE8771-A1C4-4956-9D6F-8920F33DEE7E}" srcOrd="5" destOrd="0" parTransId="{699177FB-A7BC-44DB-8E22-2E84E84B9F3E}" sibTransId="{91F4B9C8-F800-452D-BD22-FA9A29828F1F}"/>
    <dgm:cxn modelId="{C51EB00F-EAF7-404C-B6FF-136758094542}" type="presOf" srcId="{B1CE8771-A1C4-4956-9D6F-8920F33DEE7E}" destId="{859F756F-377A-48CE-B1B4-AE0849EFFB08}" srcOrd="0" destOrd="0" presId="urn:microsoft.com/office/officeart/2005/8/layout/default"/>
    <dgm:cxn modelId="{98A66B17-733C-411E-A129-FFD65954DBAC}" srcId="{700B6B0A-5CBD-412C-9F23-A8F94561D043}" destId="{8D01075A-FF4E-4610-98C8-8D6EFBA1E332}" srcOrd="6" destOrd="0" parTransId="{2D3B1BE6-F020-4AD6-A635-EEF52D18DF74}" sibTransId="{38AFCBCE-7B9A-4A6D-84CB-6428A3DEB54B}"/>
    <dgm:cxn modelId="{970A9B28-18AC-4E44-89ED-F412E3E4701B}" type="presOf" srcId="{B5C18A80-C483-4BC9-8309-1EC2C38EFFA6}" destId="{289CCAEA-D70B-4251-AC3A-2AD050BCB24A}" srcOrd="0" destOrd="0" presId="urn:microsoft.com/office/officeart/2005/8/layout/default"/>
    <dgm:cxn modelId="{8888322C-FFA8-4A01-904F-B6602C223E3E}" type="presOf" srcId="{6BCDCD70-F367-4A05-83BB-59BED2A1D309}" destId="{7B1EC455-234D-4A54-AC87-9A3DEFCD8C5E}" srcOrd="0" destOrd="0" presId="urn:microsoft.com/office/officeart/2005/8/layout/default"/>
    <dgm:cxn modelId="{7984552D-5C57-42AF-9DC1-0428E2CD53CA}" type="presOf" srcId="{C85EE21D-3747-4D30-9DF1-2AC0EC1B1E33}" destId="{8436201A-671A-4A0A-B73D-C843B78361AF}" srcOrd="0" destOrd="0" presId="urn:microsoft.com/office/officeart/2005/8/layout/default"/>
    <dgm:cxn modelId="{718A852F-300A-4115-B3A0-AE8ED4BF897D}" type="presOf" srcId="{6612CAE7-D2F0-46BC-89CE-9C7F2596E4F8}" destId="{62998E3B-51E8-402B-A449-086038ECBC63}" srcOrd="0" destOrd="0" presId="urn:microsoft.com/office/officeart/2005/8/layout/default"/>
    <dgm:cxn modelId="{E464C862-9F7F-4756-B800-32436293684E}" type="presOf" srcId="{700B6B0A-5CBD-412C-9F23-A8F94561D043}" destId="{9E98FC9D-4EE9-4179-BCCC-574B14B7D735}" srcOrd="0" destOrd="0" presId="urn:microsoft.com/office/officeart/2005/8/layout/default"/>
    <dgm:cxn modelId="{9D914B76-7244-4901-A13C-F0363F7AA8CB}" srcId="{700B6B0A-5CBD-412C-9F23-A8F94561D043}" destId="{6BCDCD70-F367-4A05-83BB-59BED2A1D309}" srcOrd="1" destOrd="0" parTransId="{AA4DD18A-FFB6-46F7-9FAB-83BF2C3D3C2E}" sibTransId="{B2B5BB58-ED30-431D-8A56-F3A2E781E1C7}"/>
    <dgm:cxn modelId="{20904878-5D83-489A-B595-E7B1EA3ACBD3}" srcId="{700B6B0A-5CBD-412C-9F23-A8F94561D043}" destId="{AD8B2F7D-5F23-47AE-9DD9-86B5B7E93839}" srcOrd="9" destOrd="0" parTransId="{D4793108-4EA0-45D4-90D6-48CB75B7E9C4}" sibTransId="{BFD1E62D-164A-47DD-A663-4E4BED6E027C}"/>
    <dgm:cxn modelId="{B702D287-2F3C-419F-B100-1CD83B5BFB03}" srcId="{700B6B0A-5CBD-412C-9F23-A8F94561D043}" destId="{256FD70A-BDA1-4B5A-A45D-6EBDBD1032CA}" srcOrd="2" destOrd="0" parTransId="{4431ABBC-D925-4EA5-8652-1D301B724131}" sibTransId="{D96CC498-3E57-4F94-A1AD-7279AA0B9424}"/>
    <dgm:cxn modelId="{6F6B399A-CCA1-4944-9C0D-42D7FF10E399}" type="presOf" srcId="{8D01075A-FF4E-4610-98C8-8D6EFBA1E332}" destId="{0FCF5C35-AFD1-4C78-830A-8E22221A23F6}" srcOrd="0" destOrd="0" presId="urn:microsoft.com/office/officeart/2005/8/layout/default"/>
    <dgm:cxn modelId="{A1E7CE9D-6EAF-43BD-AEA0-B46F1A97FE2E}" type="presOf" srcId="{256FD70A-BDA1-4B5A-A45D-6EBDBD1032CA}" destId="{D3864DFD-3911-491B-9E21-C6011A3CFFF2}" srcOrd="0" destOrd="0" presId="urn:microsoft.com/office/officeart/2005/8/layout/default"/>
    <dgm:cxn modelId="{AC3345A0-4828-4330-873D-42E4B375485F}" type="presOf" srcId="{71641B36-8583-4DBE-8876-556CF32E2B6F}" destId="{F8E64109-3AE2-461D-8AF3-48E356B5D330}" srcOrd="0" destOrd="0" presId="urn:microsoft.com/office/officeart/2005/8/layout/default"/>
    <dgm:cxn modelId="{A51889A7-F1CC-49D1-887D-13DA1AF2A6EC}" srcId="{700B6B0A-5CBD-412C-9F23-A8F94561D043}" destId="{C85EE21D-3747-4D30-9DF1-2AC0EC1B1E33}" srcOrd="4" destOrd="0" parTransId="{3E2F1B41-B059-4FBA-9436-710F93F584C9}" sibTransId="{83DDF1E1-8F64-417D-A206-6B63721D4289}"/>
    <dgm:cxn modelId="{7F8231C0-FE10-463D-B04C-DCAC72BDADF1}" srcId="{700B6B0A-5CBD-412C-9F23-A8F94561D043}" destId="{44CB882B-3555-412F-AB9D-17E5673BD3BA}" srcOrd="0" destOrd="0" parTransId="{72A868BB-794A-4075-A762-8E623BD36455}" sibTransId="{3FC85217-64F3-4A04-998E-C6FA45B86781}"/>
    <dgm:cxn modelId="{5E25F5D3-BE74-4431-9A21-F6DF8BB18D52}" type="presOf" srcId="{44CB882B-3555-412F-AB9D-17E5673BD3BA}" destId="{6B19170F-6B74-41ED-9FFF-5192EE174C42}" srcOrd="0" destOrd="0" presId="urn:microsoft.com/office/officeart/2005/8/layout/default"/>
    <dgm:cxn modelId="{26156FD7-2A4C-49DF-82A7-B3DA293C4FC5}" srcId="{700B6B0A-5CBD-412C-9F23-A8F94561D043}" destId="{B5C18A80-C483-4BC9-8309-1EC2C38EFFA6}" srcOrd="8" destOrd="0" parTransId="{2753BE91-A24E-425E-A4EF-064228B81501}" sibTransId="{2466D5EA-EFF5-4138-BC9F-F8F052AEDE69}"/>
    <dgm:cxn modelId="{B858A9DF-26EE-4E20-9C15-D3C34C447072}" type="presOf" srcId="{AD8B2F7D-5F23-47AE-9DD9-86B5B7E93839}" destId="{3DAE35FA-D0F6-43D7-8B7C-20DD57A64C58}" srcOrd="0" destOrd="0" presId="urn:microsoft.com/office/officeart/2005/8/layout/default"/>
    <dgm:cxn modelId="{E24720E3-2541-49AE-94ED-9EC9A3E729E3}" srcId="{700B6B0A-5CBD-412C-9F23-A8F94561D043}" destId="{6612CAE7-D2F0-46BC-89CE-9C7F2596E4F8}" srcOrd="7" destOrd="0" parTransId="{0FF5C758-D3D6-4083-ABF5-B321A15094A1}" sibTransId="{6AC8487D-727F-4CF2-B033-010FB31E1B19}"/>
    <dgm:cxn modelId="{BF02D0F1-8276-477C-B4B2-26962043ECCB}" srcId="{700B6B0A-5CBD-412C-9F23-A8F94561D043}" destId="{71641B36-8583-4DBE-8876-556CF32E2B6F}" srcOrd="3" destOrd="0" parTransId="{8810142A-8A43-4A24-8536-29181988C52C}" sibTransId="{C5168993-1577-40BF-A58C-41CF15CDC03F}"/>
    <dgm:cxn modelId="{A75B6A17-A204-4790-8BB1-B04B5CCB41B9}" type="presParOf" srcId="{9E98FC9D-4EE9-4179-BCCC-574B14B7D735}" destId="{6B19170F-6B74-41ED-9FFF-5192EE174C42}" srcOrd="0" destOrd="0" presId="urn:microsoft.com/office/officeart/2005/8/layout/default"/>
    <dgm:cxn modelId="{71E3ACF5-2DB9-4C86-A36C-1F66C01326EA}" type="presParOf" srcId="{9E98FC9D-4EE9-4179-BCCC-574B14B7D735}" destId="{1637D20E-9596-4873-8653-551AF4DB2359}" srcOrd="1" destOrd="0" presId="urn:microsoft.com/office/officeart/2005/8/layout/default"/>
    <dgm:cxn modelId="{EBCC19F5-C9AE-4EAD-B934-2856E9BB55AF}" type="presParOf" srcId="{9E98FC9D-4EE9-4179-BCCC-574B14B7D735}" destId="{7B1EC455-234D-4A54-AC87-9A3DEFCD8C5E}" srcOrd="2" destOrd="0" presId="urn:microsoft.com/office/officeart/2005/8/layout/default"/>
    <dgm:cxn modelId="{5C6E7EB6-BA16-46AB-83C7-7DB03E40CC78}" type="presParOf" srcId="{9E98FC9D-4EE9-4179-BCCC-574B14B7D735}" destId="{E86E4BC1-1795-4DF1-A55D-AD3FB9208557}" srcOrd="3" destOrd="0" presId="urn:microsoft.com/office/officeart/2005/8/layout/default"/>
    <dgm:cxn modelId="{625C74AD-AC44-4760-A710-03B06EBD2F6E}" type="presParOf" srcId="{9E98FC9D-4EE9-4179-BCCC-574B14B7D735}" destId="{D3864DFD-3911-491B-9E21-C6011A3CFFF2}" srcOrd="4" destOrd="0" presId="urn:microsoft.com/office/officeart/2005/8/layout/default"/>
    <dgm:cxn modelId="{4B286CF8-D87D-47B8-B398-726D9218D460}" type="presParOf" srcId="{9E98FC9D-4EE9-4179-BCCC-574B14B7D735}" destId="{03DA1E49-5A87-4682-B07F-A7CB87EED1AF}" srcOrd="5" destOrd="0" presId="urn:microsoft.com/office/officeart/2005/8/layout/default"/>
    <dgm:cxn modelId="{E304D66B-BC48-4F94-ABB0-210CF18C2076}" type="presParOf" srcId="{9E98FC9D-4EE9-4179-BCCC-574B14B7D735}" destId="{F8E64109-3AE2-461D-8AF3-48E356B5D330}" srcOrd="6" destOrd="0" presId="urn:microsoft.com/office/officeart/2005/8/layout/default"/>
    <dgm:cxn modelId="{A25A5F22-4DD5-4E28-8B92-EDAD17AB88D9}" type="presParOf" srcId="{9E98FC9D-4EE9-4179-BCCC-574B14B7D735}" destId="{1B6D8B32-1A92-4249-B082-649872B7DEAC}" srcOrd="7" destOrd="0" presId="urn:microsoft.com/office/officeart/2005/8/layout/default"/>
    <dgm:cxn modelId="{FFDB80A1-871B-4D92-84B7-E2381AC72AD2}" type="presParOf" srcId="{9E98FC9D-4EE9-4179-BCCC-574B14B7D735}" destId="{8436201A-671A-4A0A-B73D-C843B78361AF}" srcOrd="8" destOrd="0" presId="urn:microsoft.com/office/officeart/2005/8/layout/default"/>
    <dgm:cxn modelId="{D67AB038-5437-47E2-9E33-4F444072B9CC}" type="presParOf" srcId="{9E98FC9D-4EE9-4179-BCCC-574B14B7D735}" destId="{7AEE51FB-7CBA-49D7-8E49-D0426547D14B}" srcOrd="9" destOrd="0" presId="urn:microsoft.com/office/officeart/2005/8/layout/default"/>
    <dgm:cxn modelId="{9B35FE51-EE86-4D72-BB9F-7D15BFC8DF71}" type="presParOf" srcId="{9E98FC9D-4EE9-4179-BCCC-574B14B7D735}" destId="{859F756F-377A-48CE-B1B4-AE0849EFFB08}" srcOrd="10" destOrd="0" presId="urn:microsoft.com/office/officeart/2005/8/layout/default"/>
    <dgm:cxn modelId="{FCA2B346-85A4-4537-9513-460D55530FF9}" type="presParOf" srcId="{9E98FC9D-4EE9-4179-BCCC-574B14B7D735}" destId="{89DF77E0-E434-457E-B824-0F2B550CFD36}" srcOrd="11" destOrd="0" presId="urn:microsoft.com/office/officeart/2005/8/layout/default"/>
    <dgm:cxn modelId="{218982EC-9FE6-4792-9B4C-5C9C477FC749}" type="presParOf" srcId="{9E98FC9D-4EE9-4179-BCCC-574B14B7D735}" destId="{0FCF5C35-AFD1-4C78-830A-8E22221A23F6}" srcOrd="12" destOrd="0" presId="urn:microsoft.com/office/officeart/2005/8/layout/default"/>
    <dgm:cxn modelId="{AC2F2182-357C-4128-A468-9C53B964DBE6}" type="presParOf" srcId="{9E98FC9D-4EE9-4179-BCCC-574B14B7D735}" destId="{FAB159DF-C9F1-4662-B5CF-285D5A15ACC9}" srcOrd="13" destOrd="0" presId="urn:microsoft.com/office/officeart/2005/8/layout/default"/>
    <dgm:cxn modelId="{FC2CC4F8-81CE-4DBE-BB21-A2406B66927A}" type="presParOf" srcId="{9E98FC9D-4EE9-4179-BCCC-574B14B7D735}" destId="{62998E3B-51E8-402B-A449-086038ECBC63}" srcOrd="14" destOrd="0" presId="urn:microsoft.com/office/officeart/2005/8/layout/default"/>
    <dgm:cxn modelId="{63539B02-246C-4B68-B191-D1E0C46D120C}" type="presParOf" srcId="{9E98FC9D-4EE9-4179-BCCC-574B14B7D735}" destId="{6C37C16F-3A4D-4429-92F5-2A7FFE44223A}" srcOrd="15" destOrd="0" presId="urn:microsoft.com/office/officeart/2005/8/layout/default"/>
    <dgm:cxn modelId="{88188A02-C039-45EB-A4FD-17CD0CF5ADC6}" type="presParOf" srcId="{9E98FC9D-4EE9-4179-BCCC-574B14B7D735}" destId="{289CCAEA-D70B-4251-AC3A-2AD050BCB24A}" srcOrd="16" destOrd="0" presId="urn:microsoft.com/office/officeart/2005/8/layout/default"/>
    <dgm:cxn modelId="{4EC72AAB-D8A2-41E1-A912-CCDC8BECC7C4}" type="presParOf" srcId="{9E98FC9D-4EE9-4179-BCCC-574B14B7D735}" destId="{C94EF7EC-EF35-446D-9702-960225750EAD}" srcOrd="17" destOrd="0" presId="urn:microsoft.com/office/officeart/2005/8/layout/default"/>
    <dgm:cxn modelId="{434F9551-2A0A-449A-9C3D-6C288FF6D8F5}" type="presParOf" srcId="{9E98FC9D-4EE9-4179-BCCC-574B14B7D735}" destId="{3DAE35FA-D0F6-43D7-8B7C-20DD57A64C5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9170F-6B74-41ED-9FFF-5192EE174C42}">
      <dsp:nvSpPr>
        <dsp:cNvPr id="0" name=""/>
        <dsp:cNvSpPr/>
      </dsp:nvSpPr>
      <dsp:spPr>
        <a:xfrm>
          <a:off x="1285" y="347045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Frutas</a:t>
          </a:r>
          <a:endParaRPr lang="nl-NL" sz="32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haroni" panose="02010803020104030203" pitchFamily="2" charset="-79"/>
              <a:cs typeface="Aharoni" panose="02010803020104030203" pitchFamily="2" charset="-79"/>
            </a:rPr>
            <a:t>Fruit</a:t>
          </a:r>
          <a:endParaRPr lang="en-US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285" y="347045"/>
        <a:ext cx="2470295" cy="1482177"/>
      </dsp:txXfrm>
    </dsp:sp>
    <dsp:sp modelId="{7B1EC455-234D-4A54-AC87-9A3DEFCD8C5E}">
      <dsp:nvSpPr>
        <dsp:cNvPr id="0" name=""/>
        <dsp:cNvSpPr/>
      </dsp:nvSpPr>
      <dsp:spPr>
        <a:xfrm>
          <a:off x="2730962" y="315504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Verduras</a:t>
          </a:r>
          <a:endParaRPr lang="nl-NL" sz="32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haroni" panose="02010803020104030203" pitchFamily="2" charset="-79"/>
              <a:cs typeface="Aharoni" panose="02010803020104030203" pitchFamily="2" charset="-79"/>
            </a:rPr>
            <a:t>Groente</a:t>
          </a:r>
          <a:endParaRPr lang="en-US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730962" y="315504"/>
        <a:ext cx="2470295" cy="1482177"/>
      </dsp:txXfrm>
    </dsp:sp>
    <dsp:sp modelId="{D3864DFD-3911-491B-9E21-C6011A3CFFF2}">
      <dsp:nvSpPr>
        <dsp:cNvPr id="0" name=""/>
        <dsp:cNvSpPr/>
      </dsp:nvSpPr>
      <dsp:spPr>
        <a:xfrm>
          <a:off x="5435935" y="347045"/>
          <a:ext cx="3088042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Carnes</a:t>
          </a:r>
          <a:r>
            <a:rPr lang="nl-NL" sz="28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/</a:t>
          </a: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pollos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pescados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Aharoni" panose="02010803020104030203" pitchFamily="2" charset="-79"/>
              <a:cs typeface="Aharoni" panose="02010803020104030203" pitchFamily="2" charset="-79"/>
            </a:rPr>
            <a:t>Vlees/kip/vis</a:t>
          </a:r>
          <a:endParaRPr lang="en-US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435935" y="347045"/>
        <a:ext cx="3088042" cy="1482177"/>
      </dsp:txXfrm>
    </dsp:sp>
    <dsp:sp modelId="{F8E64109-3AE2-461D-8AF3-48E356B5D330}">
      <dsp:nvSpPr>
        <dsp:cNvPr id="0" name=""/>
        <dsp:cNvSpPr/>
      </dsp:nvSpPr>
      <dsp:spPr>
        <a:xfrm>
          <a:off x="8771007" y="347045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Charcuteria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Vleeswaren</a:t>
          </a:r>
          <a:endParaRPr lang="en-US" sz="2800" kern="12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8771007" y="347045"/>
        <a:ext cx="2470295" cy="1482177"/>
      </dsp:txXfrm>
    </dsp:sp>
    <dsp:sp modelId="{8436201A-671A-4A0A-B73D-C843B78361AF}">
      <dsp:nvSpPr>
        <dsp:cNvPr id="0" name=""/>
        <dsp:cNvSpPr/>
      </dsp:nvSpPr>
      <dsp:spPr>
        <a:xfrm>
          <a:off x="310159" y="2076251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Panaderia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chemeClr val="bg1"/>
              </a:solidFill>
              <a:latin typeface="+mn-lt"/>
              <a:cs typeface="Aharoni" panose="02010803020104030203" pitchFamily="2" charset="-79"/>
            </a:rPr>
            <a:t>Bakkerij</a:t>
          </a:r>
          <a:endParaRPr lang="en-US" sz="2800" b="1" kern="1200" dirty="0">
            <a:solidFill>
              <a:schemeClr val="bg1"/>
            </a:solidFill>
            <a:latin typeface="+mn-lt"/>
            <a:cs typeface="Aharoni" panose="02010803020104030203" pitchFamily="2" charset="-79"/>
          </a:endParaRPr>
        </a:p>
      </dsp:txBody>
      <dsp:txXfrm>
        <a:off x="310159" y="2076251"/>
        <a:ext cx="2470295" cy="1482177"/>
      </dsp:txXfrm>
    </dsp:sp>
    <dsp:sp modelId="{859F756F-377A-48CE-B1B4-AE0849EFFB08}">
      <dsp:nvSpPr>
        <dsp:cNvPr id="0" name=""/>
        <dsp:cNvSpPr/>
      </dsp:nvSpPr>
      <dsp:spPr>
        <a:xfrm>
          <a:off x="3027484" y="2076251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Enlatados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Ingeblikte</a:t>
          </a:r>
          <a:r>
            <a:rPr lang="nl-NL" sz="28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endParaRPr lang="en-US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027484" y="2076251"/>
        <a:ext cx="2470295" cy="1482177"/>
      </dsp:txXfrm>
    </dsp:sp>
    <dsp:sp modelId="{0FCF5C35-AFD1-4C78-830A-8E22221A23F6}">
      <dsp:nvSpPr>
        <dsp:cNvPr id="0" name=""/>
        <dsp:cNvSpPr/>
      </dsp:nvSpPr>
      <dsp:spPr>
        <a:xfrm>
          <a:off x="5744809" y="2076251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Bebidas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Drankjes</a:t>
          </a:r>
          <a:endParaRPr lang="en-US" sz="2800" kern="12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744809" y="2076251"/>
        <a:ext cx="2470295" cy="1482177"/>
      </dsp:txXfrm>
    </dsp:sp>
    <dsp:sp modelId="{62998E3B-51E8-402B-A449-086038ECBC63}">
      <dsp:nvSpPr>
        <dsp:cNvPr id="0" name=""/>
        <dsp:cNvSpPr/>
      </dsp:nvSpPr>
      <dsp:spPr>
        <a:xfrm>
          <a:off x="8462134" y="2076251"/>
          <a:ext cx="2470295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Bebidas</a:t>
          </a:r>
          <a:r>
            <a:rPr lang="nl-NL" sz="28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alcoholicas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rPr>
            <a:t>Wijn/ Bier</a:t>
          </a:r>
          <a:endParaRPr lang="en-US" sz="2800" kern="1200" dirty="0">
            <a:solidFill>
              <a:schemeClr val="bg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8462134" y="2076251"/>
        <a:ext cx="2470295" cy="1482177"/>
      </dsp:txXfrm>
    </dsp:sp>
    <dsp:sp modelId="{289CCAEA-D70B-4251-AC3A-2AD050BCB24A}">
      <dsp:nvSpPr>
        <dsp:cNvPr id="0" name=""/>
        <dsp:cNvSpPr/>
      </dsp:nvSpPr>
      <dsp:spPr>
        <a:xfrm>
          <a:off x="682111" y="3773621"/>
          <a:ext cx="4394062" cy="1456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Cuidado</a:t>
          </a:r>
          <a:r>
            <a:rPr lang="nl-NL" sz="28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personal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chemeClr val="bg1"/>
              </a:solidFill>
              <a:latin typeface="+mn-lt"/>
              <a:cs typeface="Aharoni" panose="02010803020104030203" pitchFamily="2" charset="-79"/>
            </a:rPr>
            <a:t>Persoonlijke verzorging</a:t>
          </a:r>
          <a:endParaRPr lang="en-US" sz="2800" b="1" kern="1200" dirty="0">
            <a:solidFill>
              <a:schemeClr val="bg1"/>
            </a:solidFill>
            <a:latin typeface="+mn-lt"/>
            <a:cs typeface="Aharoni" panose="02010803020104030203" pitchFamily="2" charset="-79"/>
          </a:endParaRPr>
        </a:p>
      </dsp:txBody>
      <dsp:txXfrm>
        <a:off x="682111" y="3773621"/>
        <a:ext cx="4394062" cy="1456209"/>
      </dsp:txXfrm>
    </dsp:sp>
    <dsp:sp modelId="{3DAE35FA-D0F6-43D7-8B7C-20DD57A64C58}">
      <dsp:nvSpPr>
        <dsp:cNvPr id="0" name=""/>
        <dsp:cNvSpPr/>
      </dsp:nvSpPr>
      <dsp:spPr>
        <a:xfrm>
          <a:off x="6171849" y="3781254"/>
          <a:ext cx="4271832" cy="1482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Productos</a:t>
          </a:r>
          <a:r>
            <a:rPr lang="nl-NL" sz="2800" kern="12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 de </a:t>
          </a:r>
          <a:r>
            <a:rPr lang="nl-NL" sz="2800" kern="1200" dirty="0" err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limpieza</a:t>
          </a:r>
          <a:endParaRPr lang="nl-NL" sz="2800" kern="1200" dirty="0">
            <a:solidFill>
              <a:srgbClr val="002060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chemeClr val="bg1"/>
              </a:solidFill>
              <a:latin typeface="+mn-lt"/>
              <a:cs typeface="Aharoni" panose="02010803020104030203" pitchFamily="2" charset="-79"/>
            </a:rPr>
            <a:t>Schoonmaakmiddelen</a:t>
          </a:r>
          <a:endParaRPr lang="en-US" sz="2800" b="1" kern="1200" dirty="0">
            <a:solidFill>
              <a:schemeClr val="bg1"/>
            </a:solidFill>
            <a:latin typeface="+mn-lt"/>
            <a:cs typeface="Aharoni" panose="02010803020104030203" pitchFamily="2" charset="-79"/>
          </a:endParaRPr>
        </a:p>
      </dsp:txBody>
      <dsp:txXfrm>
        <a:off x="6171849" y="3781254"/>
        <a:ext cx="4271832" cy="148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FC0A5-B229-4289-AB42-9E4AFDE27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075FA6-D26F-4FB4-8336-C9CC06D60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F24D4C-A3BE-4C44-8467-82B79A8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E2B2D7-C8FA-4A20-A258-F3B50D44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354334-8938-4C37-8E59-7D034FFF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03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B1C77-38C2-4C54-849D-2F7130F6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67D9C0-D1AA-4845-A329-9E688A064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9E6326-BF95-4EC4-A709-61145457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E44E2-EB0B-467B-AF7E-61D4CEB8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7C96D2-BE6F-4A5D-9019-36EE7EDD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63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3D3C30-5AE8-4EE3-B4D5-FE998D6C4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4F4BB8-67BB-4C02-8D15-95E388497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CE3CC7-24C2-4A10-ABAF-E6102388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C0F897-021F-4838-ACC5-8A78F78C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674BB-716D-480A-92CE-7C5548D2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74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44E02-3415-4DF9-8CE5-8AE104EF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F7F2D-7033-443F-A0C3-092E33AE5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27BE2-B573-4296-949F-02E9A3DA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D94532-6F2C-4005-A48A-12301FC8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730D6D-0D31-477D-8CDA-D69F9E43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7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1A7C3-5427-4098-BF8E-7ED141EA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7C4E6-C76D-45CE-8BA8-6C637B18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BBA162-8670-4008-AFBA-F9EEBB9E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CBE313-BCD1-482D-816D-1F94419F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B19271-C8AD-4CAC-9E2B-44C777D7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7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FBBD4-D65C-49E5-AFD6-1933E9AC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D41FC6-644B-43AC-8F1A-5B174CDC9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8F246C-675E-4A28-B83B-093691CC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6A5D28-73A0-4988-8620-1A3CE4D4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31DDA3-FAD2-4286-9CC8-FF2DE364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36DBF0-A39A-490F-9A69-434FFB66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59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3FA-3B4B-44EB-8F98-5688AF7B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16E45-D3B0-43D2-BE30-0FD511C58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1EA8C8-2F89-4C34-AD77-BE7CBE34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014FEC-F190-4FB6-B911-01517F1B8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1CB09C-61B9-492A-A52A-ADF31B039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41DB00-1127-49B1-8CE6-CB6ABD10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07B6C9C-A401-48F8-9667-25691BDF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510C56-A104-4D88-A27A-8231B6A6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29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A49D4-90B2-491D-AC68-1C773DF3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E47D31-056C-4A93-841A-BC7E78D4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6C3294-78F1-42B6-8F87-1B3B6D4E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57BD9D-35F5-4DF7-9923-E055B10A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82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1C6969-635F-4786-86E5-10DE9287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CCD451-675E-48E7-B73B-AC9C1535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D6FA7F-E24C-41C5-ACB6-5077848D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9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670AD-2809-4D3C-95AB-6A932B4A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04EFA8-BED4-42A4-8799-4C493F35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5F99F6-3D6B-4916-A630-EBEBE51C5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68D864-D2D5-4418-AA47-698DF103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125504-2AB0-4224-87F7-FF7B431C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5EFDB1-4F10-4815-955F-C1F10CAF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79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E9209-254E-4977-AB16-94FC3F50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134AFE-FC9C-472F-9380-B832D5871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2B58C3-C22E-4681-AA77-225E45A63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210AF4-9AF9-48E0-8A71-4E61FE2D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C0903A-A443-4874-8B88-818B7D2C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11E763-1569-4CBE-B744-79D38DD6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B77A21-3439-4B03-BEA3-C3ECF0F5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5CAB8E-CE1C-474C-81E9-F5E9DDD5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E6BF6C-7DDC-405C-A0B0-7D6D03D8F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EB25-8348-44C4-8633-F2BDFF903897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B7F51-11C7-4F05-A57C-2B8407C97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4D00B9-05EE-43C2-834D-4351833D5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A59E-7272-4700-B4BE-8329FA4590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3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0C90C0-C886-40AD-A5EE-CB5E16EC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457200"/>
            <a:ext cx="105663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2457A-2590-497B-982B-78D5F51F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222880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Diálogo</a:t>
            </a:r>
            <a:r>
              <a:rPr lang="en-US" sz="36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36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</a:t>
            </a:r>
            <a:r>
              <a:rPr lang="en-US" sz="3600" kern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Supermercado</a:t>
            </a:r>
            <a:endParaRPr lang="en-US" sz="3600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BCA355-D4B6-4106-9080-78EF3A7D3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" y="1124464"/>
            <a:ext cx="12056075" cy="57335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Empleado</a:t>
            </a:r>
            <a:r>
              <a:rPr lang="en-US" dirty="0"/>
              <a:t>: ¡Buenos días! ¿</a:t>
            </a:r>
            <a:r>
              <a:rPr lang="en-US" dirty="0" err="1"/>
              <a:t>Qué</a:t>
            </a:r>
            <a:r>
              <a:rPr lang="en-US" dirty="0"/>
              <a:t> le pongo?              - </a:t>
            </a:r>
            <a:r>
              <a:rPr lang="en-US" dirty="0" err="1"/>
              <a:t>Goedemorgen</a:t>
            </a:r>
            <a:r>
              <a:rPr lang="en-US" dirty="0"/>
              <a:t>, 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u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Cliente</a:t>
            </a:r>
            <a:r>
              <a:rPr lang="en-US" dirty="0"/>
              <a:t>: 100 Kg de queso </a:t>
            </a:r>
            <a:r>
              <a:rPr lang="en-US" dirty="0" err="1"/>
              <a:t>manchego</a:t>
            </a:r>
            <a:r>
              <a:rPr lang="en-US" dirty="0"/>
              <a:t>, por favor.     -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100 Kg de Manchego </a:t>
            </a:r>
            <a:r>
              <a:rPr lang="en-US" dirty="0" err="1"/>
              <a:t>kaas,alsjeblieft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Empleado</a:t>
            </a:r>
            <a:r>
              <a:rPr lang="en-US" dirty="0"/>
              <a:t>: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¿algo </a:t>
            </a:r>
            <a:r>
              <a:rPr lang="en-US" dirty="0" err="1"/>
              <a:t>más</a:t>
            </a:r>
            <a:r>
              <a:rPr lang="en-US" dirty="0"/>
              <a:t>?                            - Wil u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Cliente</a:t>
            </a:r>
            <a:r>
              <a:rPr lang="en-US" dirty="0"/>
              <a:t>: Si, 50 kg de </a:t>
            </a:r>
            <a:r>
              <a:rPr lang="en-US" dirty="0" err="1"/>
              <a:t>jamón</a:t>
            </a:r>
            <a:r>
              <a:rPr lang="en-US" dirty="0"/>
              <a:t> York                                - Ja, 50Kg York ham               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Empleado</a:t>
            </a:r>
            <a:r>
              <a:rPr lang="en-US" dirty="0"/>
              <a:t>: Son 23€  ¿</a:t>
            </a:r>
            <a:r>
              <a:rPr lang="en-US" dirty="0" err="1"/>
              <a:t>Necesita</a:t>
            </a:r>
            <a:r>
              <a:rPr lang="en-US" dirty="0"/>
              <a:t> una </a:t>
            </a:r>
            <a:r>
              <a:rPr lang="en-US" dirty="0" err="1"/>
              <a:t>bolsa</a:t>
            </a:r>
            <a:r>
              <a:rPr lang="en-US" dirty="0"/>
              <a:t>?              - Er is €23 Heb u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Cliente</a:t>
            </a:r>
            <a:r>
              <a:rPr lang="en-US" dirty="0"/>
              <a:t>: </a:t>
            </a:r>
            <a:r>
              <a:rPr lang="en-US" dirty="0" err="1"/>
              <a:t>Sí</a:t>
            </a:r>
            <a:r>
              <a:rPr lang="en-US" dirty="0"/>
              <a:t>, gracias.                                                       - Ja, </a:t>
            </a:r>
            <a:r>
              <a:rPr lang="en-US" dirty="0" err="1"/>
              <a:t>dankt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Empleado</a:t>
            </a:r>
            <a:r>
              <a:rPr lang="en-US" dirty="0"/>
              <a:t>: ¿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o con </a:t>
            </a:r>
            <a:r>
              <a:rPr lang="en-US" dirty="0" err="1"/>
              <a:t>tarjeta</a:t>
            </a:r>
            <a:r>
              <a:rPr lang="en-US" dirty="0"/>
              <a:t>?- </a:t>
            </a:r>
            <a:r>
              <a:rPr lang="en-US" dirty="0" err="1"/>
              <a:t>betaald</a:t>
            </a:r>
            <a:r>
              <a:rPr lang="en-US" dirty="0"/>
              <a:t> u </a:t>
            </a:r>
            <a:r>
              <a:rPr lang="en-US" dirty="0" err="1"/>
              <a:t>contant</a:t>
            </a:r>
            <a:r>
              <a:rPr lang="en-US" dirty="0"/>
              <a:t> of </a:t>
            </a:r>
            <a:r>
              <a:rPr lang="en-US" dirty="0" err="1"/>
              <a:t>gaat</a:t>
            </a:r>
            <a:r>
              <a:rPr lang="en-US" dirty="0"/>
              <a:t> u </a:t>
            </a:r>
            <a:r>
              <a:rPr lang="en-US" dirty="0" err="1"/>
              <a:t>pinnen</a:t>
            </a:r>
            <a:r>
              <a:rPr lang="en-US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Cliente</a:t>
            </a:r>
            <a:r>
              <a:rPr lang="en-US" dirty="0"/>
              <a:t>: Con </a:t>
            </a:r>
            <a:r>
              <a:rPr lang="en-US" dirty="0" err="1"/>
              <a:t>tajeta</a:t>
            </a:r>
            <a:r>
              <a:rPr lang="en-US" dirty="0"/>
              <a:t>                                                       - </a:t>
            </a:r>
            <a:r>
              <a:rPr lang="en-US" dirty="0" err="1"/>
              <a:t>Pinnen</a:t>
            </a:r>
            <a:r>
              <a:rPr lang="en-US" dirty="0"/>
              <a:t>, </a:t>
            </a:r>
            <a:r>
              <a:rPr lang="en-US" dirty="0" err="1"/>
              <a:t>graag</a:t>
            </a:r>
            <a:r>
              <a:rPr lang="en-US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Empleado</a:t>
            </a:r>
            <a:r>
              <a:rPr lang="en-US" dirty="0"/>
              <a:t>: ¡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tenga</a:t>
            </a:r>
            <a:r>
              <a:rPr lang="en-US" dirty="0"/>
              <a:t> un </a:t>
            </a:r>
            <a:r>
              <a:rPr lang="en-US" dirty="0" err="1"/>
              <a:t>buen</a:t>
            </a:r>
            <a:r>
              <a:rPr lang="en-US" dirty="0"/>
              <a:t> día ¡                        -</a:t>
            </a:r>
            <a:r>
              <a:rPr lang="en-US" dirty="0" err="1"/>
              <a:t>Fijne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AA0825-48D4-494F-B3FB-9A2B99E49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211"/>
            <a:ext cx="6734432" cy="4064549"/>
          </a:xfrm>
        </p:spPr>
        <p:txBody>
          <a:bodyPr anchor="t">
            <a:normAutofit/>
          </a:bodyPr>
          <a:lstStyle/>
          <a:p>
            <a:pPr algn="l"/>
            <a:b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vamos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aprender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hoy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b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</a:t>
            </a:r>
            <a:r>
              <a:rPr lang="nl-NL" sz="2800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Wat gaan we vandaag leren?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845BA2-369F-4D9F-BCDD-E961EBFCD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" y="2780270"/>
            <a:ext cx="6116595" cy="1680519"/>
          </a:xfrm>
        </p:spPr>
        <p:txBody>
          <a:bodyPr anchor="b">
            <a:normAutofit/>
          </a:bodyPr>
          <a:lstStyle/>
          <a:p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el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Supermercado</a:t>
            </a:r>
            <a:endParaRPr lang="nl-NL" sz="3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sz="3600" dirty="0">
                <a:solidFill>
                  <a:srgbClr val="002060"/>
                </a:solidFill>
                <a:cs typeface="Aharoni" panose="02010803020104030203" pitchFamily="2" charset="-79"/>
              </a:rPr>
              <a:t>In het supermarket </a:t>
            </a:r>
          </a:p>
          <a:p>
            <a:pPr algn="l"/>
            <a:endParaRPr lang="nl-NL" sz="13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B6663B-4E74-43CC-92FF-10A34A0BF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466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8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DFB23B-2BEE-430C-B494-50A79515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" y="32545"/>
            <a:ext cx="2834707" cy="18844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E173A1-F7A4-4144-85E8-76417272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784" y="135066"/>
            <a:ext cx="4043249" cy="22307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C4F964-11B8-46CA-ABC9-D05BDEAD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543" y="2939199"/>
            <a:ext cx="2356493" cy="16887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B1C4F24-09B3-4C64-A771-F907E2145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543" y="116164"/>
            <a:ext cx="3242959" cy="19971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1C4C92A-870E-4B0F-839E-2F511D443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409" y="3008196"/>
            <a:ext cx="2152667" cy="135922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02F59E-80AD-4A68-AB7D-DDAAE7824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346" y="3151113"/>
            <a:ext cx="1935698" cy="11425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FF2280-C226-4F6D-84FE-3D9BA8C6E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49" y="2795605"/>
            <a:ext cx="2640529" cy="17979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B9B943-3BD3-45D7-AD66-DB9364CC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5490971"/>
            <a:ext cx="10100091" cy="1159200"/>
          </a:xfrm>
        </p:spPr>
        <p:txBody>
          <a:bodyPr anchor="ctr">
            <a:normAutofit fontScale="90000"/>
          </a:bodyPr>
          <a:lstStyle/>
          <a:p>
            <a:r>
              <a:rPr lang="nl-NL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Vocabulario</a:t>
            </a:r>
            <a:r>
              <a:rPr lang="nl-NL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</a:t>
            </a:r>
            <a:r>
              <a:rPr lang="nl-NL" sz="3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Supermercado</a:t>
            </a:r>
            <a:br>
              <a:rPr lang="nl-NL" sz="25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2500" dirty="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de woordenschat van de supermarkt</a:t>
            </a:r>
            <a:br>
              <a:rPr lang="nl-NL" sz="25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nl-NL" sz="25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9EA3FC-9510-4C22-BAC0-9847E32A1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1" y="5593207"/>
            <a:ext cx="3408555" cy="873612"/>
          </a:xfrm>
        </p:spPr>
        <p:txBody>
          <a:bodyPr anchor="ctr">
            <a:normAutofit/>
          </a:bodyPr>
          <a:lstStyle/>
          <a:p>
            <a:pPr algn="l"/>
            <a:endParaRPr lang="nl-NL" sz="2000" dirty="0">
              <a:solidFill>
                <a:srgbClr val="FFFFFF"/>
              </a:solidFill>
            </a:endParaRPr>
          </a:p>
          <a:p>
            <a:pPr algn="l"/>
            <a:endParaRPr lang="nl-NL" sz="2000" dirty="0">
              <a:solidFill>
                <a:srgbClr val="FFFF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143B557-63B0-4359-81FF-86831C3B9A25}"/>
              </a:ext>
            </a:extLst>
          </p:cNvPr>
          <p:cNvSpPr txBox="1"/>
          <p:nvPr/>
        </p:nvSpPr>
        <p:spPr>
          <a:xfrm>
            <a:off x="32061" y="1949523"/>
            <a:ext cx="337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El </a:t>
            </a:r>
            <a:r>
              <a:rPr lang="nl-NL" sz="2400" b="1" dirty="0" err="1"/>
              <a:t>carrito</a:t>
            </a:r>
            <a:r>
              <a:rPr lang="nl-NL" sz="2400" b="1" dirty="0"/>
              <a:t> de la </a:t>
            </a:r>
            <a:r>
              <a:rPr lang="nl-NL" sz="2400" b="1" dirty="0" err="1"/>
              <a:t>compra</a:t>
            </a:r>
            <a:endParaRPr lang="nl-NL" sz="2400" b="1" dirty="0"/>
          </a:p>
          <a:p>
            <a:r>
              <a:rPr lang="nl-NL" sz="2400" dirty="0"/>
              <a:t>het winkelwagentje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95BB0AB-085F-40CB-B177-8A6C05FC692F}"/>
              </a:ext>
            </a:extLst>
          </p:cNvPr>
          <p:cNvSpPr txBox="1"/>
          <p:nvPr/>
        </p:nvSpPr>
        <p:spPr>
          <a:xfrm rot="10800000" flipV="1">
            <a:off x="3608178" y="4739582"/>
            <a:ext cx="287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El </a:t>
            </a:r>
            <a:r>
              <a:rPr lang="nl-NL" sz="2400" b="1" dirty="0" err="1"/>
              <a:t>precio</a:t>
            </a:r>
            <a:r>
              <a:rPr lang="nl-NL" sz="2400" b="1" dirty="0"/>
              <a:t> / de prijs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5E57A1C-5E47-4C71-97EC-30D69AF5D292}"/>
              </a:ext>
            </a:extLst>
          </p:cNvPr>
          <p:cNvSpPr txBox="1"/>
          <p:nvPr/>
        </p:nvSpPr>
        <p:spPr>
          <a:xfrm>
            <a:off x="197708" y="4692519"/>
            <a:ext cx="321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</a:rPr>
              <a:t>La canasta/ de mand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21C98E-CA7F-4905-9E23-880E498B45D2}"/>
              </a:ext>
            </a:extLst>
          </p:cNvPr>
          <p:cNvSpPr txBox="1"/>
          <p:nvPr/>
        </p:nvSpPr>
        <p:spPr>
          <a:xfrm>
            <a:off x="8279027" y="2241628"/>
            <a:ext cx="307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</a:rPr>
              <a:t>El </a:t>
            </a:r>
            <a:r>
              <a:rPr lang="nl-NL" sz="2400" b="1" dirty="0" err="1">
                <a:solidFill>
                  <a:srgbClr val="002060"/>
                </a:solidFill>
              </a:rPr>
              <a:t>cliente</a:t>
            </a:r>
            <a:r>
              <a:rPr lang="nl-NL" sz="2400" b="1" dirty="0">
                <a:solidFill>
                  <a:srgbClr val="002060"/>
                </a:solidFill>
              </a:rPr>
              <a:t> y la </a:t>
            </a:r>
            <a:r>
              <a:rPr lang="nl-NL" sz="2400" b="1" dirty="0" err="1">
                <a:solidFill>
                  <a:srgbClr val="002060"/>
                </a:solidFill>
              </a:rPr>
              <a:t>cajera</a:t>
            </a:r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400" dirty="0">
                <a:solidFill>
                  <a:srgbClr val="002060"/>
                </a:solidFill>
              </a:rPr>
              <a:t>de klant en de kassier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9E1B130-EE66-47EB-B134-4FABAAEE26A9}"/>
              </a:ext>
            </a:extLst>
          </p:cNvPr>
          <p:cNvSpPr txBox="1"/>
          <p:nvPr/>
        </p:nvSpPr>
        <p:spPr>
          <a:xfrm rot="10800000" flipV="1">
            <a:off x="4217625" y="2192138"/>
            <a:ext cx="353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Boodschappenlijst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3DEAC24-B3AF-4A90-A8C6-89BF1E3E0AE3}"/>
              </a:ext>
            </a:extLst>
          </p:cNvPr>
          <p:cNvSpPr txBox="1"/>
          <p:nvPr/>
        </p:nvSpPr>
        <p:spPr>
          <a:xfrm flipH="1">
            <a:off x="6396223" y="4589018"/>
            <a:ext cx="353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Tarjeta</a:t>
            </a:r>
            <a:r>
              <a:rPr lang="nl-NL" sz="2400" b="1" dirty="0"/>
              <a:t> de </a:t>
            </a:r>
            <a:r>
              <a:rPr lang="nl-NL" sz="2400" b="1" dirty="0" err="1"/>
              <a:t>débito</a:t>
            </a:r>
            <a:r>
              <a:rPr lang="nl-NL" sz="2400" b="1" dirty="0"/>
              <a:t>/Pinpas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1121564-9033-4883-9BA1-69744A5230A9}"/>
              </a:ext>
            </a:extLst>
          </p:cNvPr>
          <p:cNvSpPr txBox="1"/>
          <p:nvPr/>
        </p:nvSpPr>
        <p:spPr>
          <a:xfrm flipH="1">
            <a:off x="9841624" y="4510217"/>
            <a:ext cx="215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</a:rPr>
              <a:t>La </a:t>
            </a:r>
            <a:r>
              <a:rPr lang="nl-NL" sz="2400" b="1" dirty="0" err="1">
                <a:solidFill>
                  <a:srgbClr val="002060"/>
                </a:solidFill>
              </a:rPr>
              <a:t>caja</a:t>
            </a:r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de kassa</a:t>
            </a:r>
          </a:p>
        </p:txBody>
      </p:sp>
    </p:spTree>
    <p:extLst>
      <p:ext uri="{BB962C8B-B14F-4D97-AF65-F5344CB8AC3E}">
        <p14:creationId xmlns:p14="http://schemas.microsoft.com/office/powerpoint/2010/main" val="348652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F4422-7756-4BBD-B24E-687E64874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5331007" cy="169287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3800" kern="1200" dirty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br>
              <a:rPr lang="en-US" sz="3800" kern="1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800" kern="1200" dirty="0">
                <a:latin typeface="Aharoni" panose="02010803020104030203" pitchFamily="2" charset="-79"/>
                <a:cs typeface="Aharoni" panose="02010803020104030203" pitchFamily="2" charset="-79"/>
              </a:rPr>
              <a:t>      La </a:t>
            </a:r>
            <a:r>
              <a:rPr lang="en-US" sz="3800" kern="1200" dirty="0" err="1">
                <a:latin typeface="Aharoni" panose="02010803020104030203" pitchFamily="2" charset="-79"/>
                <a:cs typeface="Aharoni" panose="02010803020104030203" pitchFamily="2" charset="-79"/>
              </a:rPr>
              <a:t>lista</a:t>
            </a:r>
            <a:r>
              <a:rPr lang="en-US" sz="3800" kern="12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3800" kern="1200" dirty="0" err="1">
                <a:latin typeface="Aharoni" panose="02010803020104030203" pitchFamily="2" charset="-79"/>
                <a:cs typeface="Aharoni" panose="02010803020104030203" pitchFamily="2" charset="-79"/>
              </a:rPr>
              <a:t>compras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3800" dirty="0"/>
              <a:t>          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het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boodschappenlijst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24059B-9DAA-4AF5-8F23-A16C73A52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31" y="2121412"/>
            <a:ext cx="5845258" cy="47365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Media </a:t>
            </a:r>
            <a:r>
              <a:rPr lang="en-US" dirty="0" err="1">
                <a:solidFill>
                  <a:srgbClr val="002060"/>
                </a:solidFill>
              </a:rPr>
              <a:t>docena</a:t>
            </a:r>
            <a:r>
              <a:rPr lang="en-US" dirty="0">
                <a:solidFill>
                  <a:srgbClr val="002060"/>
                </a:solidFill>
              </a:rPr>
              <a:t> de huevos / half </a:t>
            </a:r>
            <a:r>
              <a:rPr lang="en-US" dirty="0" err="1">
                <a:solidFill>
                  <a:srgbClr val="002060"/>
                </a:solidFill>
              </a:rPr>
              <a:t>dozijn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eieren</a:t>
            </a:r>
            <a:endParaRPr lang="en-US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Una </a:t>
            </a:r>
            <a:r>
              <a:rPr lang="en-US" dirty="0" err="1">
                <a:solidFill>
                  <a:srgbClr val="002060"/>
                </a:solidFill>
              </a:rPr>
              <a:t>botella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agua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fles</a:t>
            </a:r>
            <a:r>
              <a:rPr lang="en-US" dirty="0">
                <a:solidFill>
                  <a:srgbClr val="002060"/>
                </a:solidFill>
              </a:rPr>
              <a:t> water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 </a:t>
            </a:r>
            <a:r>
              <a:rPr lang="en-US" dirty="0" err="1">
                <a:solidFill>
                  <a:srgbClr val="002060"/>
                </a:solidFill>
              </a:rPr>
              <a:t>paquete</a:t>
            </a:r>
            <a:r>
              <a:rPr lang="en-US" dirty="0">
                <a:solidFill>
                  <a:srgbClr val="002060"/>
                </a:solidFill>
              </a:rPr>
              <a:t> de café/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koffie</a:t>
            </a:r>
            <a:endParaRPr lang="en-US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Una </a:t>
            </a:r>
            <a:r>
              <a:rPr lang="en-US" dirty="0" err="1">
                <a:solidFill>
                  <a:srgbClr val="002060"/>
                </a:solidFill>
              </a:rPr>
              <a:t>lata</a:t>
            </a:r>
            <a:r>
              <a:rPr lang="en-US" dirty="0">
                <a:solidFill>
                  <a:srgbClr val="002060"/>
                </a:solidFill>
              </a:rPr>
              <a:t> de </a:t>
            </a:r>
            <a:r>
              <a:rPr lang="en-US" dirty="0" err="1">
                <a:solidFill>
                  <a:srgbClr val="002060"/>
                </a:solidFill>
              </a:rPr>
              <a:t>atún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blikje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tonijn</a:t>
            </a:r>
            <a:endParaRPr lang="en-US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 </a:t>
            </a:r>
            <a:r>
              <a:rPr lang="en-US" dirty="0" err="1">
                <a:solidFill>
                  <a:srgbClr val="002060"/>
                </a:solidFill>
              </a:rPr>
              <a:t>litro</a:t>
            </a:r>
            <a:r>
              <a:rPr lang="en-US" dirty="0">
                <a:solidFill>
                  <a:srgbClr val="002060"/>
                </a:solidFill>
              </a:rPr>
              <a:t> de leche/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liter </a:t>
            </a:r>
            <a:r>
              <a:rPr lang="en-US" dirty="0" err="1">
                <a:solidFill>
                  <a:srgbClr val="002060"/>
                </a:solidFill>
              </a:rPr>
              <a:t>melk</a:t>
            </a:r>
            <a:endParaRPr lang="en-US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Una </a:t>
            </a:r>
            <a:r>
              <a:rPr lang="en-US" dirty="0" err="1">
                <a:solidFill>
                  <a:srgbClr val="002060"/>
                </a:solidFill>
              </a:rPr>
              <a:t>bolsa</a:t>
            </a:r>
            <a:r>
              <a:rPr lang="en-US" dirty="0">
                <a:solidFill>
                  <a:srgbClr val="002060"/>
                </a:solidFill>
              </a:rPr>
              <a:t> de manzanas/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appels</a:t>
            </a:r>
            <a:endParaRPr lang="en-US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 kilo de patatas/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kilo </a:t>
            </a:r>
            <a:r>
              <a:rPr lang="en-US" dirty="0" err="1">
                <a:solidFill>
                  <a:srgbClr val="002060"/>
                </a:solidFill>
              </a:rPr>
              <a:t>aardappelen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Una </a:t>
            </a:r>
            <a:r>
              <a:rPr lang="en-US" dirty="0" err="1">
                <a:solidFill>
                  <a:srgbClr val="002060"/>
                </a:solidFill>
              </a:rPr>
              <a:t>caja</a:t>
            </a:r>
            <a:r>
              <a:rPr lang="en-US" dirty="0">
                <a:solidFill>
                  <a:srgbClr val="002060"/>
                </a:solidFill>
              </a:rPr>
              <a:t> de galletas/ </a:t>
            </a:r>
            <a:r>
              <a:rPr lang="en-US" dirty="0" err="1">
                <a:solidFill>
                  <a:srgbClr val="002060"/>
                </a:solidFill>
              </a:rPr>
              <a:t>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koekjes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3DA994-AE09-4B91-8FC4-2DFA6D7BF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750" y="135928"/>
            <a:ext cx="2789169" cy="19854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85DC6A7-EEFF-49EB-97DA-1B47E9C94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742" y="2273557"/>
            <a:ext cx="2720109" cy="24096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0F0FC4-0FFE-4CEB-9DAB-08C2CC38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919" y="2236671"/>
            <a:ext cx="3266079" cy="22530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C58B70-F5C3-4C8E-A01F-8AF3AB459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750" y="4689159"/>
            <a:ext cx="2789171" cy="2092843"/>
          </a:xfrm>
          <a:prstGeom prst="rect">
            <a:avLst/>
          </a:prstGeom>
        </p:spPr>
      </p:pic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3CF72-688E-41CB-B21D-BB6146769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851" y="-14818"/>
            <a:ext cx="3335149" cy="2176195"/>
          </a:xfrm>
          <a:prstGeom prst="rect">
            <a:avLst/>
          </a:prstGeom>
        </p:spPr>
      </p:pic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AC115D-43D6-4849-B1EA-4341A63C0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5912" y="4581803"/>
            <a:ext cx="3266086" cy="22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781761-D291-4687-A8CC-F5C92544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secciones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en el </a:t>
            </a:r>
            <a:r>
              <a:rPr lang="nl-NL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Supermercado</a:t>
            </a:r>
            <a:b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600" dirty="0">
                <a:latin typeface="+mn-lt"/>
                <a:cs typeface="Aharoni" panose="02010803020104030203" pitchFamily="2" charset="-79"/>
              </a:rPr>
              <a:t>De secties </a:t>
            </a:r>
            <a:r>
              <a:rPr lang="nl-NL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nl-NL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nl-NL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8DCE787F-F52A-4B65-BD3F-B91AFAB6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356956"/>
              </p:ext>
            </p:extLst>
          </p:nvPr>
        </p:nvGraphicFramePr>
        <p:xfrm>
          <a:off x="111211" y="1223318"/>
          <a:ext cx="11242589" cy="563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38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E402BA-D6F9-4BDC-B54E-7195D1CCE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85352"/>
            <a:ext cx="10684151" cy="865639"/>
          </a:xfrm>
        </p:spPr>
        <p:txBody>
          <a:bodyPr anchor="b"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lang="nl-NL" sz="5200" dirty="0" err="1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frutas</a:t>
            </a:r>
            <a:endParaRPr lang="nl-NL" sz="5200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954458-E792-430F-B77B-6008C66B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1606378"/>
            <a:ext cx="11528853" cy="5251039"/>
          </a:xfrm>
        </p:spPr>
        <p:txBody>
          <a:bodyPr anchor="t">
            <a:normAutofit/>
          </a:bodyPr>
          <a:lstStyle/>
          <a:p>
            <a:r>
              <a:rPr lang="nl-NL" sz="2400" b="1" dirty="0">
                <a:solidFill>
                  <a:srgbClr val="FFFFFF"/>
                </a:solidFill>
              </a:rPr>
              <a:t>- Los</a:t>
            </a:r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kstvak 31">
            <a:extLst>
              <a:ext uri="{FF2B5EF4-FFF2-40B4-BE49-F238E27FC236}">
                <a16:creationId xmlns:a16="http://schemas.microsoft.com/office/drawing/2014/main" id="{5C815341-7FC8-4DFF-B392-5FDC60AE14A9}"/>
              </a:ext>
            </a:extLst>
          </p:cNvPr>
          <p:cNvSpPr txBox="1"/>
          <p:nvPr/>
        </p:nvSpPr>
        <p:spPr>
          <a:xfrm>
            <a:off x="0" y="1359243"/>
            <a:ext cx="12084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FFFFFF"/>
                </a:solidFill>
              </a:rPr>
              <a:t>La atermeloen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9B8264-8CA2-4C4D-9D55-B2CAB315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951" y="4312216"/>
            <a:ext cx="3015049" cy="2457827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4841ED1B-8BA3-45AA-860E-28F5DF84C7D9}"/>
              </a:ext>
            </a:extLst>
          </p:cNvPr>
          <p:cNvSpPr txBox="1"/>
          <p:nvPr/>
        </p:nvSpPr>
        <p:spPr>
          <a:xfrm>
            <a:off x="753925" y="1067561"/>
            <a:ext cx="112360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La </a:t>
            </a:r>
            <a:r>
              <a:rPr lang="nl-NL" sz="2800" b="1" dirty="0" err="1">
                <a:solidFill>
                  <a:srgbClr val="002060"/>
                </a:solidFill>
              </a:rPr>
              <a:t>manzana</a:t>
            </a:r>
            <a:r>
              <a:rPr lang="nl-NL" sz="2800" b="1" dirty="0">
                <a:solidFill>
                  <a:srgbClr val="002060"/>
                </a:solidFill>
              </a:rPr>
              <a:t>/ de appel                                - El wiki/ wiki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La </a:t>
            </a:r>
            <a:r>
              <a:rPr lang="nl-NL" sz="2800" b="1" dirty="0" err="1">
                <a:solidFill>
                  <a:srgbClr val="002060"/>
                </a:solidFill>
              </a:rPr>
              <a:t>ciruela</a:t>
            </a:r>
            <a:r>
              <a:rPr lang="nl-NL" sz="2800" b="1" dirty="0">
                <a:solidFill>
                  <a:srgbClr val="002060"/>
                </a:solidFill>
              </a:rPr>
              <a:t>/de pruim                                    - La </a:t>
            </a:r>
            <a:r>
              <a:rPr lang="nl-NL" sz="2800" b="1" dirty="0" err="1">
                <a:solidFill>
                  <a:srgbClr val="002060"/>
                </a:solidFill>
              </a:rPr>
              <a:t>cereza</a:t>
            </a:r>
            <a:r>
              <a:rPr lang="nl-NL" sz="2800" b="1" dirty="0">
                <a:solidFill>
                  <a:srgbClr val="002060"/>
                </a:solidFill>
              </a:rPr>
              <a:t>/ de 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 La </a:t>
            </a:r>
            <a:r>
              <a:rPr lang="nl-NL" sz="2800" b="1" dirty="0" err="1">
                <a:solidFill>
                  <a:srgbClr val="002060"/>
                </a:solidFill>
              </a:rPr>
              <a:t>naranja</a:t>
            </a:r>
            <a:r>
              <a:rPr lang="nl-NL" sz="2800" b="1" dirty="0">
                <a:solidFill>
                  <a:srgbClr val="002060"/>
                </a:solidFill>
              </a:rPr>
              <a:t>/de sinaasappel                       - El </a:t>
            </a:r>
            <a:r>
              <a:rPr lang="nl-NL" sz="2800" b="1" dirty="0" err="1">
                <a:solidFill>
                  <a:srgbClr val="002060"/>
                </a:solidFill>
              </a:rPr>
              <a:t>durazno</a:t>
            </a:r>
            <a:r>
              <a:rPr lang="nl-NL" sz="2800" b="1" dirty="0">
                <a:solidFill>
                  <a:srgbClr val="002060"/>
                </a:solidFill>
              </a:rPr>
              <a:t>/de perzik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Los </a:t>
            </a:r>
            <a:r>
              <a:rPr lang="nl-NL" sz="2800" b="1" dirty="0" err="1">
                <a:solidFill>
                  <a:srgbClr val="002060"/>
                </a:solidFill>
              </a:rPr>
              <a:t>arándanos</a:t>
            </a:r>
            <a:r>
              <a:rPr lang="nl-NL" sz="2800" b="1" dirty="0">
                <a:solidFill>
                  <a:srgbClr val="002060"/>
                </a:solidFill>
              </a:rPr>
              <a:t>/ de bosbessen                   - La </a:t>
            </a:r>
            <a:r>
              <a:rPr lang="nl-NL" sz="2800" b="1" dirty="0" err="1">
                <a:solidFill>
                  <a:srgbClr val="002060"/>
                </a:solidFill>
              </a:rPr>
              <a:t>frambuesa</a:t>
            </a:r>
            <a:r>
              <a:rPr lang="nl-NL" sz="2800" b="1" dirty="0">
                <a:solidFill>
                  <a:srgbClr val="002060"/>
                </a:solidFill>
              </a:rPr>
              <a:t>/de framboos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El </a:t>
            </a:r>
            <a:r>
              <a:rPr lang="nl-NL" sz="2800" b="1" dirty="0" err="1">
                <a:solidFill>
                  <a:srgbClr val="002060"/>
                </a:solidFill>
              </a:rPr>
              <a:t>plátano</a:t>
            </a:r>
            <a:r>
              <a:rPr lang="nl-NL" sz="2800" b="1" dirty="0">
                <a:solidFill>
                  <a:srgbClr val="002060"/>
                </a:solidFill>
              </a:rPr>
              <a:t>/de banaan                                  - La </a:t>
            </a:r>
            <a:r>
              <a:rPr lang="nl-NL" sz="2800" b="1" dirty="0" err="1">
                <a:solidFill>
                  <a:srgbClr val="002060"/>
                </a:solidFill>
              </a:rPr>
              <a:t>sandía</a:t>
            </a:r>
            <a:r>
              <a:rPr lang="nl-NL" sz="2800" b="1" dirty="0">
                <a:solidFill>
                  <a:srgbClr val="002060"/>
                </a:solidFill>
              </a:rPr>
              <a:t>/ de watermeloen.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La </a:t>
            </a:r>
            <a:r>
              <a:rPr lang="nl-NL" sz="2800" b="1" dirty="0" err="1">
                <a:solidFill>
                  <a:srgbClr val="002060"/>
                </a:solidFill>
              </a:rPr>
              <a:t>pera</a:t>
            </a:r>
            <a:r>
              <a:rPr lang="nl-NL" sz="2800" b="1" dirty="0">
                <a:solidFill>
                  <a:srgbClr val="002060"/>
                </a:solidFill>
              </a:rPr>
              <a:t>/de peer                                            - El </a:t>
            </a:r>
            <a:r>
              <a:rPr lang="nl-NL" sz="2800" b="1" dirty="0" err="1">
                <a:solidFill>
                  <a:srgbClr val="002060"/>
                </a:solidFill>
              </a:rPr>
              <a:t>melón</a:t>
            </a:r>
            <a:r>
              <a:rPr lang="nl-NL" sz="2800" b="1" dirty="0">
                <a:solidFill>
                  <a:srgbClr val="002060"/>
                </a:solidFill>
              </a:rPr>
              <a:t>/ de meloen.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La </a:t>
            </a:r>
            <a:r>
              <a:rPr lang="nl-NL" sz="2800" b="1" dirty="0" err="1">
                <a:solidFill>
                  <a:srgbClr val="002060"/>
                </a:solidFill>
              </a:rPr>
              <a:t>piña</a:t>
            </a:r>
            <a:r>
              <a:rPr lang="nl-NL" sz="2800" b="1" dirty="0">
                <a:solidFill>
                  <a:srgbClr val="002060"/>
                </a:solidFill>
              </a:rPr>
              <a:t>/de ananas                                       - El </a:t>
            </a:r>
            <a:r>
              <a:rPr lang="nl-NL" sz="2800" b="1" dirty="0" err="1">
                <a:solidFill>
                  <a:srgbClr val="002060"/>
                </a:solidFill>
              </a:rPr>
              <a:t>limón</a:t>
            </a:r>
            <a:r>
              <a:rPr lang="nl-NL" sz="2800" b="1" dirty="0">
                <a:solidFill>
                  <a:srgbClr val="002060"/>
                </a:solidFill>
              </a:rPr>
              <a:t>/ de citroen.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La </a:t>
            </a:r>
            <a:r>
              <a:rPr lang="nl-NL" sz="2800" b="1" dirty="0" err="1">
                <a:solidFill>
                  <a:srgbClr val="002060"/>
                </a:solidFill>
              </a:rPr>
              <a:t>fresa</a:t>
            </a:r>
            <a:r>
              <a:rPr lang="nl-NL" sz="2800" b="1" dirty="0">
                <a:solidFill>
                  <a:srgbClr val="002060"/>
                </a:solidFill>
              </a:rPr>
              <a:t>/de aardbei                                     - El mango/ de mango.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</a:rPr>
              <a:t>Las </a:t>
            </a:r>
            <a:r>
              <a:rPr lang="nl-NL" sz="2800" b="1" dirty="0" err="1">
                <a:solidFill>
                  <a:srgbClr val="002060"/>
                </a:solidFill>
              </a:rPr>
              <a:t>uvas</a:t>
            </a:r>
            <a:r>
              <a:rPr lang="nl-NL" sz="2800" b="1" dirty="0">
                <a:solidFill>
                  <a:srgbClr val="002060"/>
                </a:solidFill>
              </a:rPr>
              <a:t>/ de druiven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8733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FF013B-1BC1-4164-A948-72BF50C0B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97708"/>
            <a:ext cx="4613300" cy="754356"/>
          </a:xfrm>
        </p:spPr>
        <p:txBody>
          <a:bodyPr anchor="t">
            <a:normAutofit fontScale="90000"/>
          </a:bodyPr>
          <a:lstStyle/>
          <a:p>
            <a:r>
              <a:rPr lang="nl-NL" sz="4800" dirty="0"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lang="nl-NL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Verduras</a:t>
            </a:r>
            <a:endParaRPr lang="nl-NL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C50DB3-BEDF-4481-8075-2B36493F0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90832"/>
            <a:ext cx="8123331" cy="4791103"/>
          </a:xfrm>
        </p:spPr>
        <p:txBody>
          <a:bodyPr anchor="b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apio</a:t>
            </a:r>
            <a:r>
              <a:rPr lang="nl-NL" sz="2000" b="1" dirty="0">
                <a:solidFill>
                  <a:srgbClr val="002060"/>
                </a:solidFill>
              </a:rPr>
              <a:t>/ Selderij                                         - La coliflor/bloemkool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brócoli</a:t>
            </a:r>
            <a:r>
              <a:rPr lang="nl-NL" sz="2000" b="1" dirty="0">
                <a:solidFill>
                  <a:srgbClr val="002060"/>
                </a:solidFill>
              </a:rPr>
              <a:t>/ de broccoli                              - Las </a:t>
            </a:r>
            <a:r>
              <a:rPr lang="nl-NL" sz="2000" b="1" dirty="0" err="1">
                <a:solidFill>
                  <a:srgbClr val="002060"/>
                </a:solidFill>
              </a:rPr>
              <a:t>espinacas</a:t>
            </a:r>
            <a:r>
              <a:rPr lang="nl-NL" sz="2000" b="1" dirty="0">
                <a:solidFill>
                  <a:srgbClr val="002060"/>
                </a:solidFill>
              </a:rPr>
              <a:t>/ de spinazie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La </a:t>
            </a:r>
            <a:r>
              <a:rPr lang="nl-NL" sz="2000" b="1" dirty="0" err="1">
                <a:solidFill>
                  <a:srgbClr val="002060"/>
                </a:solidFill>
              </a:rPr>
              <a:t>patata</a:t>
            </a:r>
            <a:r>
              <a:rPr lang="nl-NL" sz="2000" b="1" dirty="0">
                <a:solidFill>
                  <a:srgbClr val="002060"/>
                </a:solidFill>
              </a:rPr>
              <a:t>/ de aardappel                          - El </a:t>
            </a:r>
            <a:r>
              <a:rPr lang="nl-NL" sz="2000" b="1" dirty="0" err="1">
                <a:solidFill>
                  <a:srgbClr val="002060"/>
                </a:solidFill>
              </a:rPr>
              <a:t>guizante</a:t>
            </a:r>
            <a:r>
              <a:rPr lang="nl-NL" sz="2000" b="1" dirty="0">
                <a:solidFill>
                  <a:srgbClr val="002060"/>
                </a:solidFill>
              </a:rPr>
              <a:t>/ de erwt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tomate</a:t>
            </a:r>
            <a:r>
              <a:rPr lang="nl-NL" sz="2000" b="1" dirty="0">
                <a:solidFill>
                  <a:srgbClr val="002060"/>
                </a:solidFill>
              </a:rPr>
              <a:t>/ de tomaat                              - El </a:t>
            </a:r>
            <a:r>
              <a:rPr lang="nl-NL" sz="2000" b="1" dirty="0" err="1">
                <a:solidFill>
                  <a:srgbClr val="002060"/>
                </a:solidFill>
              </a:rPr>
              <a:t>maíz</a:t>
            </a:r>
            <a:r>
              <a:rPr lang="nl-NL" sz="2000" b="1" dirty="0">
                <a:solidFill>
                  <a:srgbClr val="002060"/>
                </a:solidFill>
              </a:rPr>
              <a:t>/ de maïs.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pimiento</a:t>
            </a:r>
            <a:r>
              <a:rPr lang="nl-NL" sz="2000" b="1" dirty="0">
                <a:solidFill>
                  <a:srgbClr val="002060"/>
                </a:solidFill>
              </a:rPr>
              <a:t>/de paprika                           - Col de </a:t>
            </a:r>
            <a:r>
              <a:rPr lang="nl-NL" sz="2000" b="1" dirty="0" err="1">
                <a:solidFill>
                  <a:srgbClr val="002060"/>
                </a:solidFill>
              </a:rPr>
              <a:t>Bruselas</a:t>
            </a:r>
            <a:r>
              <a:rPr lang="nl-NL" sz="2000" b="1" dirty="0">
                <a:solidFill>
                  <a:srgbClr val="002060"/>
                </a:solidFill>
              </a:rPr>
              <a:t>/de spruitje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aguacate</a:t>
            </a:r>
            <a:r>
              <a:rPr lang="nl-NL" sz="2000" b="1" dirty="0">
                <a:solidFill>
                  <a:srgbClr val="002060"/>
                </a:solidFill>
              </a:rPr>
              <a:t>/de avocado                          - La </a:t>
            </a:r>
            <a:r>
              <a:rPr lang="nl-NL" sz="2000" b="1" dirty="0" err="1">
                <a:solidFill>
                  <a:srgbClr val="002060"/>
                </a:solidFill>
              </a:rPr>
              <a:t>alcachofa</a:t>
            </a:r>
            <a:r>
              <a:rPr lang="nl-NL" sz="2000" b="1" dirty="0">
                <a:solidFill>
                  <a:srgbClr val="002060"/>
                </a:solidFill>
              </a:rPr>
              <a:t>/ de artisjok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pepino</a:t>
            </a:r>
            <a:r>
              <a:rPr lang="nl-NL" sz="2000" b="1" dirty="0">
                <a:solidFill>
                  <a:srgbClr val="002060"/>
                </a:solidFill>
              </a:rPr>
              <a:t>/de komkommer                     - El </a:t>
            </a:r>
            <a:r>
              <a:rPr lang="nl-NL" sz="2000" b="1" dirty="0" err="1">
                <a:solidFill>
                  <a:srgbClr val="002060"/>
                </a:solidFill>
              </a:rPr>
              <a:t>espárrago</a:t>
            </a:r>
            <a:r>
              <a:rPr lang="nl-NL" sz="2000" b="1" dirty="0">
                <a:solidFill>
                  <a:srgbClr val="002060"/>
                </a:solidFill>
              </a:rPr>
              <a:t>/de asperges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El </a:t>
            </a:r>
            <a:r>
              <a:rPr lang="nl-NL" sz="2000" b="1" dirty="0" err="1">
                <a:solidFill>
                  <a:srgbClr val="002060"/>
                </a:solidFill>
              </a:rPr>
              <a:t>ajo</a:t>
            </a:r>
            <a:r>
              <a:rPr lang="nl-NL" sz="2000" b="1" dirty="0">
                <a:solidFill>
                  <a:srgbClr val="002060"/>
                </a:solidFill>
              </a:rPr>
              <a:t>/ de </a:t>
            </a:r>
            <a:r>
              <a:rPr lang="nl-NL" sz="2000" b="1" dirty="0" err="1">
                <a:solidFill>
                  <a:srgbClr val="002060"/>
                </a:solidFill>
              </a:rPr>
              <a:t>konoflook</a:t>
            </a:r>
            <a:r>
              <a:rPr lang="nl-NL" sz="2000" b="1" dirty="0">
                <a:solidFill>
                  <a:srgbClr val="002060"/>
                </a:solidFill>
              </a:rPr>
              <a:t>                                 - Las </a:t>
            </a:r>
            <a:r>
              <a:rPr lang="nl-NL" sz="2000" b="1" dirty="0" err="1">
                <a:solidFill>
                  <a:srgbClr val="002060"/>
                </a:solidFill>
              </a:rPr>
              <a:t>judias</a:t>
            </a:r>
            <a:r>
              <a:rPr lang="nl-NL" sz="2000" b="1" dirty="0">
                <a:solidFill>
                  <a:srgbClr val="002060"/>
                </a:solidFill>
              </a:rPr>
              <a:t>/ de bonen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La </a:t>
            </a:r>
            <a:r>
              <a:rPr lang="nl-NL" sz="2000" b="1" dirty="0" err="1">
                <a:solidFill>
                  <a:srgbClr val="002060"/>
                </a:solidFill>
              </a:rPr>
              <a:t>cebolla</a:t>
            </a:r>
            <a:r>
              <a:rPr lang="nl-NL" sz="2000" b="1" dirty="0">
                <a:solidFill>
                  <a:srgbClr val="002060"/>
                </a:solidFill>
              </a:rPr>
              <a:t>/de ui                                        - El </a:t>
            </a:r>
            <a:r>
              <a:rPr lang="nl-NL" sz="2000" b="1" dirty="0" err="1">
                <a:solidFill>
                  <a:srgbClr val="002060"/>
                </a:solidFill>
              </a:rPr>
              <a:t>repollo</a:t>
            </a:r>
            <a:r>
              <a:rPr lang="nl-NL" sz="2000" b="1" dirty="0">
                <a:solidFill>
                  <a:srgbClr val="002060"/>
                </a:solidFill>
              </a:rPr>
              <a:t>/ de kool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La </a:t>
            </a:r>
            <a:r>
              <a:rPr lang="nl-NL" sz="2000" b="1" dirty="0" err="1">
                <a:solidFill>
                  <a:srgbClr val="002060"/>
                </a:solidFill>
              </a:rPr>
              <a:t>calabaza</a:t>
            </a:r>
            <a:r>
              <a:rPr lang="nl-NL" sz="2000" b="1" dirty="0">
                <a:solidFill>
                  <a:srgbClr val="002060"/>
                </a:solidFill>
              </a:rPr>
              <a:t>/ de </a:t>
            </a:r>
            <a:r>
              <a:rPr lang="nl-NL" sz="2000" b="1" dirty="0" err="1">
                <a:solidFill>
                  <a:srgbClr val="002060"/>
                </a:solidFill>
              </a:rPr>
              <a:t>pompuem</a:t>
            </a:r>
            <a:r>
              <a:rPr lang="nl-NL" sz="2000" b="1" dirty="0">
                <a:solidFill>
                  <a:srgbClr val="002060"/>
                </a:solidFill>
              </a:rPr>
              <a:t>                      - La </a:t>
            </a:r>
            <a:r>
              <a:rPr lang="nl-NL" sz="2000" b="1" dirty="0" err="1">
                <a:solidFill>
                  <a:srgbClr val="002060"/>
                </a:solidFill>
              </a:rPr>
              <a:t>berenjena</a:t>
            </a:r>
            <a:r>
              <a:rPr lang="nl-NL" sz="2000" b="1" dirty="0">
                <a:solidFill>
                  <a:srgbClr val="002060"/>
                </a:solidFill>
              </a:rPr>
              <a:t>/de aubergine.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La </a:t>
            </a:r>
            <a:r>
              <a:rPr lang="nl-NL" sz="2000" b="1" dirty="0" err="1">
                <a:solidFill>
                  <a:srgbClr val="002060"/>
                </a:solidFill>
              </a:rPr>
              <a:t>zanahoría</a:t>
            </a:r>
            <a:r>
              <a:rPr lang="nl-NL" sz="2000" b="1" dirty="0">
                <a:solidFill>
                  <a:srgbClr val="002060"/>
                </a:solidFill>
              </a:rPr>
              <a:t> / de wortel                          - El </a:t>
            </a:r>
            <a:r>
              <a:rPr lang="nl-NL" sz="2000" b="1" dirty="0" err="1">
                <a:solidFill>
                  <a:srgbClr val="002060"/>
                </a:solidFill>
              </a:rPr>
              <a:t>puerro</a:t>
            </a:r>
            <a:r>
              <a:rPr lang="nl-NL" sz="2000" b="1" dirty="0">
                <a:solidFill>
                  <a:srgbClr val="002060"/>
                </a:solidFill>
              </a:rPr>
              <a:t>/ de prei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67616D-060C-4A27-93BB-814FC23F3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8123332" y="952064"/>
            <a:ext cx="4068668" cy="4629871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828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95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F25811-7EB1-49AC-9701-12AA90D558C4}"/>
              </a:ext>
            </a:extLst>
          </p:cNvPr>
          <p:cNvSpPr txBox="1"/>
          <p:nvPr/>
        </p:nvSpPr>
        <p:spPr>
          <a:xfrm>
            <a:off x="5676296" y="440975"/>
            <a:ext cx="580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Aharoni" panose="02010803020104030203" pitchFamily="2" charset="-79"/>
                <a:cs typeface="Aharoni" panose="02010803020104030203" pitchFamily="2" charset="-79"/>
              </a:rPr>
              <a:t>Las </a:t>
            </a:r>
            <a:r>
              <a:rPr lang="nl-NL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Bebidas</a:t>
            </a:r>
            <a:endParaRPr lang="nl-NL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C828FF-B858-42EC-9CF9-CF2E2E185733}"/>
              </a:ext>
            </a:extLst>
          </p:cNvPr>
          <p:cNvSpPr txBox="1"/>
          <p:nvPr/>
        </p:nvSpPr>
        <p:spPr>
          <a:xfrm>
            <a:off x="5563989" y="1285103"/>
            <a:ext cx="64842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El Café / de koffie</a:t>
            </a:r>
          </a:p>
          <a:p>
            <a:r>
              <a:rPr lang="nl-NL" sz="2400" dirty="0"/>
              <a:t>El café con </a:t>
            </a:r>
            <a:r>
              <a:rPr lang="nl-NL" sz="2400" dirty="0" err="1"/>
              <a:t>leche</a:t>
            </a:r>
            <a:r>
              <a:rPr lang="nl-NL" sz="2400" dirty="0"/>
              <a:t>/ koffie met melk.</a:t>
            </a:r>
          </a:p>
          <a:p>
            <a:r>
              <a:rPr lang="nl-NL" sz="2400" dirty="0"/>
              <a:t>El té/ de thee</a:t>
            </a:r>
          </a:p>
          <a:p>
            <a:r>
              <a:rPr lang="nl-NL" sz="2400" dirty="0"/>
              <a:t>La </a:t>
            </a:r>
            <a:r>
              <a:rPr lang="nl-NL" sz="2400" dirty="0" err="1"/>
              <a:t>leche</a:t>
            </a:r>
            <a:r>
              <a:rPr lang="nl-NL" sz="2400" dirty="0"/>
              <a:t>/ de melk</a:t>
            </a:r>
          </a:p>
          <a:p>
            <a:r>
              <a:rPr lang="nl-NL" sz="2400" dirty="0"/>
              <a:t>El </a:t>
            </a:r>
            <a:r>
              <a:rPr lang="nl-NL" sz="2400" dirty="0" err="1"/>
              <a:t>chocolte</a:t>
            </a:r>
            <a:r>
              <a:rPr lang="nl-NL" sz="2400" dirty="0"/>
              <a:t> </a:t>
            </a:r>
            <a:r>
              <a:rPr lang="nl-NL" sz="2400" dirty="0" err="1"/>
              <a:t>caliente</a:t>
            </a:r>
            <a:r>
              <a:rPr lang="nl-NL" sz="2400" dirty="0"/>
              <a:t>/</a:t>
            </a:r>
          </a:p>
          <a:p>
            <a:r>
              <a:rPr lang="nl-NL" sz="2400" dirty="0"/>
              <a:t>La </a:t>
            </a:r>
            <a:r>
              <a:rPr lang="nl-NL" sz="2400" dirty="0" err="1"/>
              <a:t>infución</a:t>
            </a:r>
            <a:r>
              <a:rPr lang="nl-NL" sz="2400" dirty="0"/>
              <a:t>/ de infusie</a:t>
            </a:r>
          </a:p>
          <a:p>
            <a:r>
              <a:rPr lang="nl-NL" sz="2400" dirty="0"/>
              <a:t>El </a:t>
            </a:r>
            <a:r>
              <a:rPr lang="nl-NL" sz="2400" dirty="0" err="1"/>
              <a:t>agua</a:t>
            </a:r>
            <a:r>
              <a:rPr lang="nl-NL" sz="2400" dirty="0"/>
              <a:t>/ het weter</a:t>
            </a:r>
          </a:p>
          <a:p>
            <a:r>
              <a:rPr lang="nl-NL" sz="2400" dirty="0"/>
              <a:t>El </a:t>
            </a:r>
            <a:r>
              <a:rPr lang="nl-NL" sz="2400" dirty="0" err="1"/>
              <a:t>zumo</a:t>
            </a:r>
            <a:r>
              <a:rPr lang="nl-NL" sz="2400" dirty="0"/>
              <a:t> / de zap</a:t>
            </a:r>
          </a:p>
          <a:p>
            <a:r>
              <a:rPr lang="nl-NL" sz="2400" dirty="0"/>
              <a:t>El </a:t>
            </a:r>
            <a:r>
              <a:rPr lang="nl-NL" sz="2400" dirty="0" err="1"/>
              <a:t>batido</a:t>
            </a:r>
            <a:r>
              <a:rPr lang="nl-NL" sz="2400" dirty="0"/>
              <a:t>/ shake</a:t>
            </a:r>
          </a:p>
          <a:p>
            <a:r>
              <a:rPr lang="nl-NL" sz="2400" dirty="0"/>
              <a:t>El </a:t>
            </a:r>
            <a:r>
              <a:rPr lang="nl-NL" sz="2400" dirty="0" err="1"/>
              <a:t>vino</a:t>
            </a:r>
            <a:r>
              <a:rPr lang="nl-NL" sz="2400" dirty="0"/>
              <a:t> </a:t>
            </a:r>
            <a:r>
              <a:rPr lang="nl-NL" sz="2400" dirty="0" err="1"/>
              <a:t>blaco</a:t>
            </a:r>
            <a:r>
              <a:rPr lang="nl-NL" sz="2400" dirty="0"/>
              <a:t>/ witte wijn</a:t>
            </a:r>
          </a:p>
          <a:p>
            <a:r>
              <a:rPr lang="nl-NL" sz="2400" dirty="0"/>
              <a:t>El </a:t>
            </a:r>
            <a:r>
              <a:rPr lang="nl-NL" sz="2400" dirty="0" err="1"/>
              <a:t>refresco</a:t>
            </a:r>
            <a:r>
              <a:rPr lang="nl-NL" sz="2400" dirty="0"/>
              <a:t>/ frisdrank</a:t>
            </a:r>
          </a:p>
          <a:p>
            <a:r>
              <a:rPr lang="nl-NL" sz="2400" dirty="0"/>
              <a:t>La </a:t>
            </a:r>
            <a:r>
              <a:rPr lang="nl-NL" sz="2400" dirty="0" err="1"/>
              <a:t>limonada</a:t>
            </a:r>
            <a:r>
              <a:rPr lang="nl-NL" sz="2400" dirty="0"/>
              <a:t>/ limonade</a:t>
            </a:r>
          </a:p>
          <a:p>
            <a:r>
              <a:rPr lang="nl-NL" sz="2400" dirty="0"/>
              <a:t>La </a:t>
            </a:r>
            <a:r>
              <a:rPr lang="nl-NL" sz="2400" dirty="0" err="1"/>
              <a:t>cerveza</a:t>
            </a:r>
            <a:r>
              <a:rPr lang="nl-NL" sz="2400" dirty="0"/>
              <a:t>/het bier</a:t>
            </a:r>
          </a:p>
          <a:p>
            <a:r>
              <a:rPr lang="nl-NL" sz="2400" dirty="0"/>
              <a:t>El cava/ de cava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6C20ED5-F261-4960-93D2-51C51F7F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8" y="1048875"/>
            <a:ext cx="5276374" cy="39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0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3440BF-1C41-43F4-AE06-248454787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Otros</a:t>
            </a: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</a:t>
            </a:r>
            <a:b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kern="1200" dirty="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Andere</a:t>
            </a:r>
            <a:r>
              <a:rPr lang="en-US" sz="3600" kern="1200" dirty="0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n-lt"/>
                <a:cs typeface="Aharoni" panose="02010803020104030203" pitchFamily="2" charset="-79"/>
              </a:rPr>
              <a:t>producten</a:t>
            </a:r>
            <a:endParaRPr lang="en-US" sz="3600" kern="1200" dirty="0">
              <a:solidFill>
                <a:srgbClr val="FFFFFF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15F3E3-F431-4864-9F6A-C1F626E89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9317"/>
            <a:ext cx="12191995" cy="64086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Productos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lacteos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Charcuteria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</a:t>
            </a:r>
            <a:r>
              <a:rPr lang="en-US" sz="2800" b="1" dirty="0"/>
              <a:t>Salsas</a:t>
            </a:r>
          </a:p>
          <a:p>
            <a:pPr algn="l"/>
            <a:r>
              <a:rPr lang="en-US" sz="2800" dirty="0"/>
              <a:t>          </a:t>
            </a:r>
            <a:r>
              <a:rPr lang="en-US" sz="2800" dirty="0" err="1"/>
              <a:t>zuivelproducten</a:t>
            </a:r>
            <a:r>
              <a:rPr lang="en-US" sz="2800" dirty="0"/>
              <a:t>                    </a:t>
            </a:r>
            <a:r>
              <a:rPr lang="en-US" sz="2800" dirty="0" err="1"/>
              <a:t>vleeswaren</a:t>
            </a:r>
            <a:r>
              <a:rPr lang="en-US" sz="2800" dirty="0"/>
              <a:t>                              </a:t>
            </a:r>
            <a:r>
              <a:rPr lang="en-US" sz="2800" dirty="0" err="1"/>
              <a:t>Sauzen</a:t>
            </a: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La leche/ </a:t>
            </a:r>
            <a:r>
              <a:rPr lang="en-US" sz="2800" dirty="0" err="1"/>
              <a:t>melk</a:t>
            </a:r>
            <a:r>
              <a:rPr lang="en-US" sz="2800" dirty="0"/>
              <a:t>                          El salami.                         La  salsa de </a:t>
            </a:r>
            <a:r>
              <a:rPr lang="en-US" sz="2800" dirty="0" err="1"/>
              <a:t>tomate</a:t>
            </a: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mantequilla</a:t>
            </a:r>
            <a:r>
              <a:rPr lang="en-US" sz="2800" dirty="0"/>
              <a:t>/ </a:t>
            </a:r>
            <a:r>
              <a:rPr lang="en-US" sz="2800" dirty="0" err="1"/>
              <a:t>boter</a:t>
            </a:r>
            <a:r>
              <a:rPr lang="en-US" sz="2800" dirty="0"/>
              <a:t>             El </a:t>
            </a:r>
            <a:r>
              <a:rPr lang="en-US" sz="2800" dirty="0" err="1"/>
              <a:t>jamón</a:t>
            </a:r>
            <a:r>
              <a:rPr lang="en-US" sz="2800" dirty="0"/>
              <a:t>/ham                 La </a:t>
            </a:r>
            <a:r>
              <a:rPr lang="en-US" sz="2800" dirty="0" err="1"/>
              <a:t>mayonesa</a:t>
            </a:r>
            <a:r>
              <a:rPr lang="en-US" sz="2800" dirty="0"/>
              <a:t>/</a:t>
            </a:r>
            <a:r>
              <a:rPr lang="en-US" sz="2800" dirty="0" err="1"/>
              <a:t>meyonaise</a:t>
            </a:r>
            <a:r>
              <a:rPr lang="en-US" sz="2800" dirty="0"/>
              <a:t>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El yogurt/ </a:t>
            </a:r>
            <a:r>
              <a:rPr lang="en-US" sz="2800" dirty="0" err="1"/>
              <a:t>goghurt</a:t>
            </a:r>
            <a:r>
              <a:rPr lang="en-US" sz="2800" dirty="0"/>
              <a:t>                   El chorizo/</a:t>
            </a:r>
            <a:r>
              <a:rPr lang="en-US" sz="2800" dirty="0" err="1"/>
              <a:t>worstjes</a:t>
            </a:r>
            <a:r>
              <a:rPr lang="en-US" sz="2800" dirty="0"/>
              <a:t>         La </a:t>
            </a:r>
            <a:r>
              <a:rPr lang="en-US" sz="2800" dirty="0" err="1"/>
              <a:t>mostaza</a:t>
            </a:r>
            <a:r>
              <a:rPr lang="en-US" sz="2800" dirty="0"/>
              <a:t>/de </a:t>
            </a:r>
            <a:r>
              <a:rPr lang="en-US" sz="2800" dirty="0" err="1"/>
              <a:t>mosterd</a:t>
            </a:r>
            <a:endParaRPr lang="en-US" sz="2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El queso/ de kaas                     El </a:t>
            </a:r>
            <a:r>
              <a:rPr lang="en-US" sz="2800" dirty="0" err="1"/>
              <a:t>paté</a:t>
            </a:r>
            <a:r>
              <a:rPr lang="en-US" sz="2800" dirty="0"/>
              <a:t>/</a:t>
            </a:r>
            <a:r>
              <a:rPr lang="en-US" sz="2800" dirty="0" err="1"/>
              <a:t>paté</a:t>
            </a:r>
            <a:r>
              <a:rPr lang="en-US" sz="2800" dirty="0"/>
              <a:t>                  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B5A8AB-869C-4CF0-AD00-682370D8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046" y="5178037"/>
            <a:ext cx="2015954" cy="16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9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697</Words>
  <Application>Microsoft Office PowerPoint</Application>
  <PresentationFormat>Breedbeeld</PresentationFormat>
  <Paragraphs>104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Kantoorthema</vt:lpstr>
      <vt:lpstr>PowerPoint-presentatie</vt:lpstr>
      <vt:lpstr>  ¿Qué vamos a aprender hoy?         Wat gaan we vandaag leren?</vt:lpstr>
      <vt:lpstr>Vocabulario del Supermercado de woordenschat van de supermarkt </vt:lpstr>
      <vt:lpstr>           La lista de compras           het boodschappenlijst </vt:lpstr>
      <vt:lpstr>Las secciones en el Supermercado De secties   </vt:lpstr>
      <vt:lpstr>Las frutas</vt:lpstr>
      <vt:lpstr>Las Verduras</vt:lpstr>
      <vt:lpstr>PowerPoint-presentatie</vt:lpstr>
      <vt:lpstr>Otros Productos Andere producten</vt:lpstr>
      <vt:lpstr>Diálogo en el Supermercado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Ingrid Cereceda Céspedes</dc:creator>
  <cp:lastModifiedBy>Rosa Agusti</cp:lastModifiedBy>
  <cp:revision>2</cp:revision>
  <dcterms:created xsi:type="dcterms:W3CDTF">2022-01-04T19:10:05Z</dcterms:created>
  <dcterms:modified xsi:type="dcterms:W3CDTF">2022-03-28T17:23:19Z</dcterms:modified>
</cp:coreProperties>
</file>